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1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Lst>
  <p:sldSz cx="12192000" cy="6858000"/>
  <p:notesSz cx="6858000" cy="9144000"/>
  <p:embeddedFontLst>
    <p:embeddedFont>
      <p:font typeface="Arial Black" panose="020B0A04020102020204" pitchFamily="34" charset="0"/>
      <p:regular r:id="rId19"/>
      <p:bold r:id="rId20"/>
    </p:embeddedFont>
    <p:embeddedFont>
      <p:font typeface="Poppins" panose="00000500000000000000" pitchFamily="2" charset="0"/>
      <p:regular r:id="rId21"/>
      <p:bold r:id="rId22"/>
      <p:italic r:id="rId23"/>
      <p:boldItalic r:id="rId24"/>
    </p:embeddedFont>
    <p:embeddedFont>
      <p:font typeface="Raleway ExtraBold" pitchFamily="2" charset="0"/>
      <p:bold r:id="rId25"/>
      <p:boldItalic r:id="rId2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4" d="100"/>
          <a:sy n="74" d="100"/>
        </p:scale>
        <p:origin x="1013" y="67"/>
      </p:cViewPr>
      <p:guideLst>
        <p:guide orient="horz" pos="2160"/>
        <p:guide pos="3840"/>
      </p:guideLst>
    </p:cSldViewPr>
  </p:slideViewPr>
  <p:notesTextViewPr>
    <p:cViewPr>
      <p:scale>
        <a:sx n="1" d="1"/>
        <a:sy n="1" d="1"/>
      </p:scale>
      <p:origin x="0" y="0"/>
    </p:cViewPr>
  </p:notesTextViewPr>
  <p:notesViewPr>
    <p:cSldViewPr snapToGrid="0">
      <p:cViewPr varScale="1">
        <p:scale>
          <a:sx n="100" d="100"/>
          <a:sy n="100" d="100"/>
        </p:scale>
        <p:origin x="0" y="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1" name="Google Shape;91;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269da867963_0_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2" name="Google Shape;172;g269da867963_0_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269da867963_0_1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1" name="Google Shape;181;g269da867963_0_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269da867963_0_2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0" name="Google Shape;190;g269da867963_0_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9" name="Google Shape;199;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7" name="Google Shape;207;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5" name="Google Shape;215;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2" name="Google Shape;222;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269da867963_2_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269da867963_2_3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9" name="Google Shape;109;g269da867963_2_3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4" name="Google Shape;114;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1" name="Google Shape;121;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269da867963_2_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269da867963_2_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0" name="Google Shape;130;g269da867963_2_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269da867963_2_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269da867963_2_1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9" name="Google Shape;139;g269da867963_2_1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7" name="Google Shape;147;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6" name="Google Shape;156;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5" name="Google Shape;165;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5"/>
        <p:cNvGrpSpPr/>
        <p:nvPr/>
      </p:nvGrpSpPr>
      <p:grpSpPr>
        <a:xfrm>
          <a:off x="0" y="0"/>
          <a:ext cx="0" cy="0"/>
          <a:chOff x="0" y="0"/>
          <a:chExt cx="0" cy="0"/>
        </a:xfrm>
      </p:grpSpPr>
      <p:sp>
        <p:nvSpPr>
          <p:cNvPr id="16" name="Google Shape;16;p2"/>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lvl1pPr lvl="0" algn="l" rtl="0">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7" name="Google Shape;17;p2"/>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rmAutofit/>
          </a:bodyPr>
          <a:lstStyle>
            <a:lvl1pPr marL="457200" lvl="0" indent="-342900" algn="l" rtl="0">
              <a:lnSpc>
                <a:spcPct val="90000"/>
              </a:lnSpc>
              <a:spcBef>
                <a:spcPts val="1000"/>
              </a:spcBef>
              <a:spcAft>
                <a:spcPts val="0"/>
              </a:spcAft>
              <a:buClr>
                <a:schemeClr val="dk1"/>
              </a:buClr>
              <a:buSzPts val="1800"/>
              <a:buChar char="•"/>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8" name="Google Shape;18;p2"/>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9" name="Google Shape;19;p2"/>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20" name="Google Shape;20;p2"/>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11"/>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lvl1pPr lvl="0" algn="l" rtl="0">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4" name="Google Shape;74;p11"/>
          <p:cNvSpPr txBox="1">
            <a:spLocks noGrp="1"/>
          </p:cNvSpPr>
          <p:nvPr>
            <p:ph type="body" idx="1"/>
          </p:nvPr>
        </p:nvSpPr>
        <p:spPr>
          <a:xfrm rot="5400000">
            <a:off x="3920400" y="-1256575"/>
            <a:ext cx="4351200" cy="10515600"/>
          </a:xfrm>
          <a:prstGeom prst="rect">
            <a:avLst/>
          </a:prstGeom>
          <a:noFill/>
          <a:ln>
            <a:noFill/>
          </a:ln>
        </p:spPr>
        <p:txBody>
          <a:bodyPr spcFirstLastPara="1" wrap="square" lIns="91425" tIns="45700" rIns="91425" bIns="45700" anchor="t" anchorCtr="0">
            <a:normAutofit/>
          </a:bodyPr>
          <a:lstStyle>
            <a:lvl1pPr marL="457200" lvl="0" indent="-342900" algn="l" rtl="0">
              <a:lnSpc>
                <a:spcPct val="90000"/>
              </a:lnSpc>
              <a:spcBef>
                <a:spcPts val="1000"/>
              </a:spcBef>
              <a:spcAft>
                <a:spcPts val="0"/>
              </a:spcAft>
              <a:buClr>
                <a:schemeClr val="dk1"/>
              </a:buClr>
              <a:buSzPts val="1800"/>
              <a:buChar char="•"/>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75" name="Google Shape;75;p11"/>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76" name="Google Shape;76;p11"/>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77" name="Google Shape;77;p11"/>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12"/>
          <p:cNvSpPr txBox="1">
            <a:spLocks noGrp="1"/>
          </p:cNvSpPr>
          <p:nvPr>
            <p:ph type="title"/>
          </p:nvPr>
        </p:nvSpPr>
        <p:spPr>
          <a:xfrm rot="5400000">
            <a:off x="7133400" y="1956625"/>
            <a:ext cx="5811900" cy="2628900"/>
          </a:xfrm>
          <a:prstGeom prst="rect">
            <a:avLst/>
          </a:prstGeom>
          <a:noFill/>
          <a:ln>
            <a:noFill/>
          </a:ln>
        </p:spPr>
        <p:txBody>
          <a:bodyPr spcFirstLastPara="1" wrap="square" lIns="91425" tIns="45700" rIns="91425" bIns="45700" anchor="ctr" anchorCtr="0">
            <a:normAutofit/>
          </a:bodyPr>
          <a:lstStyle>
            <a:lvl1pPr lvl="0" algn="l" rtl="0">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80" name="Google Shape;80;p12"/>
          <p:cNvSpPr txBox="1">
            <a:spLocks noGrp="1"/>
          </p:cNvSpPr>
          <p:nvPr>
            <p:ph type="body" idx="1"/>
          </p:nvPr>
        </p:nvSpPr>
        <p:spPr>
          <a:xfrm rot="5400000">
            <a:off x="1799400" y="-596075"/>
            <a:ext cx="5811900" cy="7734300"/>
          </a:xfrm>
          <a:prstGeom prst="rect">
            <a:avLst/>
          </a:prstGeom>
          <a:noFill/>
          <a:ln>
            <a:noFill/>
          </a:ln>
        </p:spPr>
        <p:txBody>
          <a:bodyPr spcFirstLastPara="1" wrap="square" lIns="91425" tIns="45700" rIns="91425" bIns="45700" anchor="t" anchorCtr="0">
            <a:normAutofit/>
          </a:bodyPr>
          <a:lstStyle>
            <a:lvl1pPr marL="457200" lvl="0" indent="-342900" algn="l" rtl="0">
              <a:lnSpc>
                <a:spcPct val="90000"/>
              </a:lnSpc>
              <a:spcBef>
                <a:spcPts val="1000"/>
              </a:spcBef>
              <a:spcAft>
                <a:spcPts val="0"/>
              </a:spcAft>
              <a:buClr>
                <a:schemeClr val="dk1"/>
              </a:buClr>
              <a:buSzPts val="1800"/>
              <a:buChar char="•"/>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81" name="Google Shape;81;p12"/>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82" name="Google Shape;82;p12"/>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83" name="Google Shape;83;p12"/>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1_Титульный слайд">
  <p:cSld name="1_Титульный слайд">
    <p:spTree>
      <p:nvGrpSpPr>
        <p:cNvPr id="1" name="Shape 84"/>
        <p:cNvGrpSpPr/>
        <p:nvPr/>
      </p:nvGrpSpPr>
      <p:grpSpPr>
        <a:xfrm>
          <a:off x="0" y="0"/>
          <a:ext cx="0" cy="0"/>
          <a:chOff x="0" y="0"/>
          <a:chExt cx="0" cy="0"/>
        </a:xfrm>
      </p:grpSpPr>
      <p:sp>
        <p:nvSpPr>
          <p:cNvPr id="85" name="Google Shape;85;p13"/>
          <p:cNvSpPr/>
          <p:nvPr/>
        </p:nvSpPr>
        <p:spPr>
          <a:xfrm>
            <a:off x="-19050" y="1905000"/>
            <a:ext cx="12211200" cy="4953000"/>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6" name="Google Shape;86;p13"/>
          <p:cNvSpPr/>
          <p:nvPr/>
        </p:nvSpPr>
        <p:spPr>
          <a:xfrm>
            <a:off x="-19050" y="0"/>
            <a:ext cx="12211050" cy="4438650"/>
          </a:xfrm>
          <a:custGeom>
            <a:avLst/>
            <a:gdLst/>
            <a:ahLst/>
            <a:cxnLst/>
            <a:rect l="l" t="t" r="r" b="b"/>
            <a:pathLst>
              <a:path w="12211050" h="4438650" extrusionOk="0">
                <a:moveTo>
                  <a:pt x="19050" y="0"/>
                </a:moveTo>
                <a:lnTo>
                  <a:pt x="12211050" y="0"/>
                </a:lnTo>
                <a:lnTo>
                  <a:pt x="12211050" y="4438650"/>
                </a:lnTo>
                <a:lnTo>
                  <a:pt x="0" y="3219450"/>
                </a:lnTo>
                <a:lnTo>
                  <a:pt x="19050" y="0"/>
                </a:lnTo>
                <a:close/>
              </a:path>
            </a:pathLst>
          </a:custGeom>
          <a:solidFill>
            <a:srgbClr val="17161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7" name="Google Shape;87;p13"/>
          <p:cNvSpPr/>
          <p:nvPr/>
        </p:nvSpPr>
        <p:spPr>
          <a:xfrm>
            <a:off x="1085850" y="1009650"/>
            <a:ext cx="10020300" cy="52389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8" name="Google Shape;88;p13"/>
          <p:cNvSpPr>
            <a:spLocks noGrp="1"/>
          </p:cNvSpPr>
          <p:nvPr>
            <p:ph type="pic" idx="2"/>
          </p:nvPr>
        </p:nvSpPr>
        <p:spPr>
          <a:xfrm>
            <a:off x="1847850" y="2819400"/>
            <a:ext cx="8496300" cy="2800500"/>
          </a:xfrm>
          <a:prstGeom prst="rect">
            <a:avLst/>
          </a:prstGeom>
          <a:noFill/>
          <a:ln>
            <a:no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1"/>
        <p:cNvGrpSpPr/>
        <p:nvPr/>
      </p:nvGrpSpPr>
      <p:grpSpPr>
        <a:xfrm>
          <a:off x="0" y="0"/>
          <a:ext cx="0" cy="0"/>
          <a:chOff x="0" y="0"/>
          <a:chExt cx="0" cy="0"/>
        </a:xfrm>
      </p:grpSpPr>
      <p:sp>
        <p:nvSpPr>
          <p:cNvPr id="22" name="Google Shape;22;p3"/>
          <p:cNvSpPr txBox="1">
            <a:spLocks noGrp="1"/>
          </p:cNvSpPr>
          <p:nvPr>
            <p:ph type="ctrTitle"/>
          </p:nvPr>
        </p:nvSpPr>
        <p:spPr>
          <a:xfrm>
            <a:off x="1524000" y="1122363"/>
            <a:ext cx="9144000" cy="2387700"/>
          </a:xfrm>
          <a:prstGeom prst="rect">
            <a:avLst/>
          </a:prstGeom>
          <a:noFill/>
          <a:ln>
            <a:noFill/>
          </a:ln>
        </p:spPr>
        <p:txBody>
          <a:bodyPr spcFirstLastPara="1" wrap="square" lIns="91425" tIns="45700" rIns="91425" bIns="45700" anchor="b" anchorCtr="0">
            <a:normAutofit/>
          </a:bodyPr>
          <a:lstStyle>
            <a:lvl1pPr lvl="0" algn="ctr" rtl="0">
              <a:lnSpc>
                <a:spcPct val="90000"/>
              </a:lnSpc>
              <a:spcBef>
                <a:spcPts val="0"/>
              </a:spcBef>
              <a:spcAft>
                <a:spcPts val="0"/>
              </a:spcAft>
              <a:buClr>
                <a:schemeClr val="dk1"/>
              </a:buClr>
              <a:buSzPts val="6000"/>
              <a:buFont typeface="Calibri"/>
              <a:buNone/>
              <a:defRPr sz="60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3" name="Google Shape;23;p3"/>
          <p:cNvSpPr txBox="1">
            <a:spLocks noGrp="1"/>
          </p:cNvSpPr>
          <p:nvPr>
            <p:ph type="subTitle" idx="1"/>
          </p:nvPr>
        </p:nvSpPr>
        <p:spPr>
          <a:xfrm>
            <a:off x="1524000" y="3602038"/>
            <a:ext cx="9144000" cy="1655700"/>
          </a:xfrm>
          <a:prstGeom prst="rect">
            <a:avLst/>
          </a:prstGeom>
          <a:noFill/>
          <a:ln>
            <a:noFill/>
          </a:ln>
        </p:spPr>
        <p:txBody>
          <a:bodyPr spcFirstLastPara="1" wrap="square" lIns="91425" tIns="45700" rIns="91425" bIns="45700" anchor="t" anchorCtr="0">
            <a:normAutofit/>
          </a:bodyPr>
          <a:lstStyle>
            <a:lvl1pPr lvl="0" algn="ctr" rtl="0">
              <a:lnSpc>
                <a:spcPct val="90000"/>
              </a:lnSpc>
              <a:spcBef>
                <a:spcPts val="1000"/>
              </a:spcBef>
              <a:spcAft>
                <a:spcPts val="0"/>
              </a:spcAft>
              <a:buClr>
                <a:schemeClr val="dk1"/>
              </a:buClr>
              <a:buSzPts val="2400"/>
              <a:buNone/>
              <a:defRPr sz="2400"/>
            </a:lvl1pPr>
            <a:lvl2pPr lvl="1" algn="ctr" rtl="0">
              <a:lnSpc>
                <a:spcPct val="90000"/>
              </a:lnSpc>
              <a:spcBef>
                <a:spcPts val="500"/>
              </a:spcBef>
              <a:spcAft>
                <a:spcPts val="0"/>
              </a:spcAft>
              <a:buClr>
                <a:schemeClr val="dk1"/>
              </a:buClr>
              <a:buSzPts val="2000"/>
              <a:buNone/>
              <a:defRPr sz="2000"/>
            </a:lvl2pPr>
            <a:lvl3pPr lvl="2" algn="ctr" rtl="0">
              <a:lnSpc>
                <a:spcPct val="90000"/>
              </a:lnSpc>
              <a:spcBef>
                <a:spcPts val="500"/>
              </a:spcBef>
              <a:spcAft>
                <a:spcPts val="0"/>
              </a:spcAft>
              <a:buClr>
                <a:schemeClr val="dk1"/>
              </a:buClr>
              <a:buSzPts val="1800"/>
              <a:buNone/>
              <a:defRPr sz="1800"/>
            </a:lvl3pPr>
            <a:lvl4pPr lvl="3" algn="ctr" rtl="0">
              <a:lnSpc>
                <a:spcPct val="90000"/>
              </a:lnSpc>
              <a:spcBef>
                <a:spcPts val="500"/>
              </a:spcBef>
              <a:spcAft>
                <a:spcPts val="0"/>
              </a:spcAft>
              <a:buClr>
                <a:schemeClr val="dk1"/>
              </a:buClr>
              <a:buSzPts val="1600"/>
              <a:buNone/>
              <a:defRPr sz="1600"/>
            </a:lvl4pPr>
            <a:lvl5pPr lvl="4" algn="ctr" rtl="0">
              <a:lnSpc>
                <a:spcPct val="90000"/>
              </a:lnSpc>
              <a:spcBef>
                <a:spcPts val="500"/>
              </a:spcBef>
              <a:spcAft>
                <a:spcPts val="0"/>
              </a:spcAft>
              <a:buClr>
                <a:schemeClr val="dk1"/>
              </a:buClr>
              <a:buSzPts val="1600"/>
              <a:buNone/>
              <a:defRPr sz="1600"/>
            </a:lvl5pPr>
            <a:lvl6pPr lvl="5" algn="ctr" rtl="0">
              <a:lnSpc>
                <a:spcPct val="90000"/>
              </a:lnSpc>
              <a:spcBef>
                <a:spcPts val="500"/>
              </a:spcBef>
              <a:spcAft>
                <a:spcPts val="0"/>
              </a:spcAft>
              <a:buClr>
                <a:schemeClr val="dk1"/>
              </a:buClr>
              <a:buSzPts val="1600"/>
              <a:buNone/>
              <a:defRPr sz="1600"/>
            </a:lvl6pPr>
            <a:lvl7pPr lvl="6" algn="ctr" rtl="0">
              <a:lnSpc>
                <a:spcPct val="90000"/>
              </a:lnSpc>
              <a:spcBef>
                <a:spcPts val="500"/>
              </a:spcBef>
              <a:spcAft>
                <a:spcPts val="0"/>
              </a:spcAft>
              <a:buClr>
                <a:schemeClr val="dk1"/>
              </a:buClr>
              <a:buSzPts val="1600"/>
              <a:buNone/>
              <a:defRPr sz="1600"/>
            </a:lvl7pPr>
            <a:lvl8pPr lvl="7" algn="ctr" rtl="0">
              <a:lnSpc>
                <a:spcPct val="90000"/>
              </a:lnSpc>
              <a:spcBef>
                <a:spcPts val="500"/>
              </a:spcBef>
              <a:spcAft>
                <a:spcPts val="0"/>
              </a:spcAft>
              <a:buClr>
                <a:schemeClr val="dk1"/>
              </a:buClr>
              <a:buSzPts val="1600"/>
              <a:buNone/>
              <a:defRPr sz="1600"/>
            </a:lvl8pPr>
            <a:lvl9pPr lvl="8" algn="ctr" rtl="0">
              <a:lnSpc>
                <a:spcPct val="90000"/>
              </a:lnSpc>
              <a:spcBef>
                <a:spcPts val="500"/>
              </a:spcBef>
              <a:spcAft>
                <a:spcPts val="0"/>
              </a:spcAft>
              <a:buClr>
                <a:schemeClr val="dk1"/>
              </a:buClr>
              <a:buSzPts val="1600"/>
              <a:buNone/>
              <a:defRPr sz="1600"/>
            </a:lvl9pPr>
          </a:lstStyle>
          <a:p>
            <a:endParaRPr/>
          </a:p>
        </p:txBody>
      </p:sp>
      <p:sp>
        <p:nvSpPr>
          <p:cNvPr id="24" name="Google Shape;24;p3"/>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25" name="Google Shape;25;p3"/>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26" name="Google Shape;26;p3"/>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4"/>
          <p:cNvSpPr txBox="1">
            <a:spLocks noGrp="1"/>
          </p:cNvSpPr>
          <p:nvPr>
            <p:ph type="title"/>
          </p:nvPr>
        </p:nvSpPr>
        <p:spPr>
          <a:xfrm>
            <a:off x="831850" y="1709738"/>
            <a:ext cx="10515600" cy="2852700"/>
          </a:xfrm>
          <a:prstGeom prst="rect">
            <a:avLst/>
          </a:prstGeom>
          <a:noFill/>
          <a:ln>
            <a:noFill/>
          </a:ln>
        </p:spPr>
        <p:txBody>
          <a:bodyPr spcFirstLastPara="1" wrap="square" lIns="91425" tIns="45700" rIns="91425" bIns="45700" anchor="b" anchorCtr="0">
            <a:normAutofit/>
          </a:bodyPr>
          <a:lstStyle>
            <a:lvl1pPr lvl="0" algn="l" rtl="0">
              <a:lnSpc>
                <a:spcPct val="90000"/>
              </a:lnSpc>
              <a:spcBef>
                <a:spcPts val="0"/>
              </a:spcBef>
              <a:spcAft>
                <a:spcPts val="0"/>
              </a:spcAft>
              <a:buClr>
                <a:schemeClr val="dk1"/>
              </a:buClr>
              <a:buSzPts val="6000"/>
              <a:buFont typeface="Calibri"/>
              <a:buNone/>
              <a:defRPr sz="60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9" name="Google Shape;29;p4"/>
          <p:cNvSpPr txBox="1">
            <a:spLocks noGrp="1"/>
          </p:cNvSpPr>
          <p:nvPr>
            <p:ph type="body" idx="1"/>
          </p:nvPr>
        </p:nvSpPr>
        <p:spPr>
          <a:xfrm>
            <a:off x="831850" y="4589463"/>
            <a:ext cx="10515600" cy="1500300"/>
          </a:xfrm>
          <a:prstGeom prst="rect">
            <a:avLst/>
          </a:prstGeom>
          <a:noFill/>
          <a:ln>
            <a:noFill/>
          </a:ln>
        </p:spPr>
        <p:txBody>
          <a:bodyPr spcFirstLastPara="1" wrap="square" lIns="91425" tIns="45700" rIns="91425" bIns="45700" anchor="t" anchorCtr="0">
            <a:normAutofit/>
          </a:bodyPr>
          <a:lstStyle>
            <a:lvl1pPr marL="457200" lvl="0" indent="-228600" algn="l" rtl="0">
              <a:lnSpc>
                <a:spcPct val="90000"/>
              </a:lnSpc>
              <a:spcBef>
                <a:spcPts val="1000"/>
              </a:spcBef>
              <a:spcAft>
                <a:spcPts val="0"/>
              </a:spcAft>
              <a:buClr>
                <a:srgbClr val="888888"/>
              </a:buClr>
              <a:buSzPts val="2400"/>
              <a:buNone/>
              <a:defRPr sz="2400">
                <a:solidFill>
                  <a:srgbClr val="888888"/>
                </a:solidFill>
              </a:defRPr>
            </a:lvl1pPr>
            <a:lvl2pPr marL="914400" lvl="1" indent="-228600" algn="l" rtl="0">
              <a:lnSpc>
                <a:spcPct val="90000"/>
              </a:lnSpc>
              <a:spcBef>
                <a:spcPts val="500"/>
              </a:spcBef>
              <a:spcAft>
                <a:spcPts val="0"/>
              </a:spcAft>
              <a:buClr>
                <a:srgbClr val="888888"/>
              </a:buClr>
              <a:buSzPts val="2000"/>
              <a:buNone/>
              <a:defRPr sz="2000">
                <a:solidFill>
                  <a:srgbClr val="888888"/>
                </a:solidFill>
              </a:defRPr>
            </a:lvl2pPr>
            <a:lvl3pPr marL="1371600" lvl="2" indent="-228600" algn="l" rtl="0">
              <a:lnSpc>
                <a:spcPct val="90000"/>
              </a:lnSpc>
              <a:spcBef>
                <a:spcPts val="500"/>
              </a:spcBef>
              <a:spcAft>
                <a:spcPts val="0"/>
              </a:spcAft>
              <a:buClr>
                <a:srgbClr val="888888"/>
              </a:buClr>
              <a:buSzPts val="1800"/>
              <a:buNone/>
              <a:defRPr sz="1800">
                <a:solidFill>
                  <a:srgbClr val="888888"/>
                </a:solidFill>
              </a:defRPr>
            </a:lvl3pPr>
            <a:lvl4pPr marL="1828800" lvl="3" indent="-228600" algn="l" rtl="0">
              <a:lnSpc>
                <a:spcPct val="90000"/>
              </a:lnSpc>
              <a:spcBef>
                <a:spcPts val="500"/>
              </a:spcBef>
              <a:spcAft>
                <a:spcPts val="0"/>
              </a:spcAft>
              <a:buClr>
                <a:srgbClr val="888888"/>
              </a:buClr>
              <a:buSzPts val="1600"/>
              <a:buNone/>
              <a:defRPr sz="1600">
                <a:solidFill>
                  <a:srgbClr val="888888"/>
                </a:solidFill>
              </a:defRPr>
            </a:lvl4pPr>
            <a:lvl5pPr marL="2286000" lvl="4" indent="-228600" algn="l" rtl="0">
              <a:lnSpc>
                <a:spcPct val="90000"/>
              </a:lnSpc>
              <a:spcBef>
                <a:spcPts val="500"/>
              </a:spcBef>
              <a:spcAft>
                <a:spcPts val="0"/>
              </a:spcAft>
              <a:buClr>
                <a:srgbClr val="888888"/>
              </a:buClr>
              <a:buSzPts val="1600"/>
              <a:buNone/>
              <a:defRPr sz="1600">
                <a:solidFill>
                  <a:srgbClr val="888888"/>
                </a:solidFill>
              </a:defRPr>
            </a:lvl5pPr>
            <a:lvl6pPr marL="2743200" lvl="5" indent="-228600" algn="l" rtl="0">
              <a:lnSpc>
                <a:spcPct val="90000"/>
              </a:lnSpc>
              <a:spcBef>
                <a:spcPts val="500"/>
              </a:spcBef>
              <a:spcAft>
                <a:spcPts val="0"/>
              </a:spcAft>
              <a:buClr>
                <a:srgbClr val="888888"/>
              </a:buClr>
              <a:buSzPts val="1600"/>
              <a:buNone/>
              <a:defRPr sz="1600">
                <a:solidFill>
                  <a:srgbClr val="888888"/>
                </a:solidFill>
              </a:defRPr>
            </a:lvl6pPr>
            <a:lvl7pPr marL="3200400" lvl="6" indent="-228600" algn="l" rtl="0">
              <a:lnSpc>
                <a:spcPct val="90000"/>
              </a:lnSpc>
              <a:spcBef>
                <a:spcPts val="500"/>
              </a:spcBef>
              <a:spcAft>
                <a:spcPts val="0"/>
              </a:spcAft>
              <a:buClr>
                <a:srgbClr val="888888"/>
              </a:buClr>
              <a:buSzPts val="1600"/>
              <a:buNone/>
              <a:defRPr sz="1600">
                <a:solidFill>
                  <a:srgbClr val="888888"/>
                </a:solidFill>
              </a:defRPr>
            </a:lvl7pPr>
            <a:lvl8pPr marL="3657600" lvl="7" indent="-228600" algn="l" rtl="0">
              <a:lnSpc>
                <a:spcPct val="90000"/>
              </a:lnSpc>
              <a:spcBef>
                <a:spcPts val="500"/>
              </a:spcBef>
              <a:spcAft>
                <a:spcPts val="0"/>
              </a:spcAft>
              <a:buClr>
                <a:srgbClr val="888888"/>
              </a:buClr>
              <a:buSzPts val="1600"/>
              <a:buNone/>
              <a:defRPr sz="1600">
                <a:solidFill>
                  <a:srgbClr val="888888"/>
                </a:solidFill>
              </a:defRPr>
            </a:lvl8pPr>
            <a:lvl9pPr marL="4114800" lvl="8" indent="-228600" algn="l" rtl="0">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0" name="Google Shape;30;p4"/>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31" name="Google Shape;31;p4"/>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32" name="Google Shape;32;p4"/>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5"/>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lvl1pPr lvl="0" algn="l" rtl="0">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5" name="Google Shape;35;p5"/>
          <p:cNvSpPr txBox="1">
            <a:spLocks noGrp="1"/>
          </p:cNvSpPr>
          <p:nvPr>
            <p:ph type="body" idx="1"/>
          </p:nvPr>
        </p:nvSpPr>
        <p:spPr>
          <a:xfrm>
            <a:off x="838200" y="1825625"/>
            <a:ext cx="5181600" cy="4351200"/>
          </a:xfrm>
          <a:prstGeom prst="rect">
            <a:avLst/>
          </a:prstGeom>
          <a:noFill/>
          <a:ln>
            <a:noFill/>
          </a:ln>
        </p:spPr>
        <p:txBody>
          <a:bodyPr spcFirstLastPara="1" wrap="square" lIns="91425" tIns="45700" rIns="91425" bIns="45700" anchor="t" anchorCtr="0">
            <a:normAutofit/>
          </a:bodyPr>
          <a:lstStyle>
            <a:lvl1pPr marL="457200" lvl="0" indent="-342900" algn="l" rtl="0">
              <a:lnSpc>
                <a:spcPct val="90000"/>
              </a:lnSpc>
              <a:spcBef>
                <a:spcPts val="1000"/>
              </a:spcBef>
              <a:spcAft>
                <a:spcPts val="0"/>
              </a:spcAft>
              <a:buClr>
                <a:schemeClr val="dk1"/>
              </a:buClr>
              <a:buSzPts val="1800"/>
              <a:buChar char="•"/>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36" name="Google Shape;36;p5"/>
          <p:cNvSpPr txBox="1">
            <a:spLocks noGrp="1"/>
          </p:cNvSpPr>
          <p:nvPr>
            <p:ph type="body" idx="2"/>
          </p:nvPr>
        </p:nvSpPr>
        <p:spPr>
          <a:xfrm>
            <a:off x="6172200" y="1825625"/>
            <a:ext cx="5181600" cy="4351200"/>
          </a:xfrm>
          <a:prstGeom prst="rect">
            <a:avLst/>
          </a:prstGeom>
          <a:noFill/>
          <a:ln>
            <a:noFill/>
          </a:ln>
        </p:spPr>
        <p:txBody>
          <a:bodyPr spcFirstLastPara="1" wrap="square" lIns="91425" tIns="45700" rIns="91425" bIns="45700" anchor="t" anchorCtr="0">
            <a:normAutofit/>
          </a:bodyPr>
          <a:lstStyle>
            <a:lvl1pPr marL="457200" lvl="0" indent="-342900" algn="l" rtl="0">
              <a:lnSpc>
                <a:spcPct val="90000"/>
              </a:lnSpc>
              <a:spcBef>
                <a:spcPts val="1000"/>
              </a:spcBef>
              <a:spcAft>
                <a:spcPts val="0"/>
              </a:spcAft>
              <a:buClr>
                <a:schemeClr val="dk1"/>
              </a:buClr>
              <a:buSzPts val="1800"/>
              <a:buChar char="•"/>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37" name="Google Shape;37;p5"/>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38" name="Google Shape;38;p5"/>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39" name="Google Shape;39;p5"/>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6"/>
          <p:cNvSpPr txBox="1">
            <a:spLocks noGrp="1"/>
          </p:cNvSpPr>
          <p:nvPr>
            <p:ph type="title"/>
          </p:nvPr>
        </p:nvSpPr>
        <p:spPr>
          <a:xfrm>
            <a:off x="839788" y="365125"/>
            <a:ext cx="10515600" cy="1325700"/>
          </a:xfrm>
          <a:prstGeom prst="rect">
            <a:avLst/>
          </a:prstGeom>
          <a:noFill/>
          <a:ln>
            <a:noFill/>
          </a:ln>
        </p:spPr>
        <p:txBody>
          <a:bodyPr spcFirstLastPara="1" wrap="square" lIns="91425" tIns="45700" rIns="91425" bIns="45700" anchor="ctr" anchorCtr="0">
            <a:normAutofit/>
          </a:bodyPr>
          <a:lstStyle>
            <a:lvl1pPr lvl="0" algn="l" rtl="0">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2" name="Google Shape;42;p6"/>
          <p:cNvSpPr txBox="1">
            <a:spLocks noGrp="1"/>
          </p:cNvSpPr>
          <p:nvPr>
            <p:ph type="body" idx="1"/>
          </p:nvPr>
        </p:nvSpPr>
        <p:spPr>
          <a:xfrm>
            <a:off x="839788" y="1681163"/>
            <a:ext cx="5157900" cy="823800"/>
          </a:xfrm>
          <a:prstGeom prst="rect">
            <a:avLst/>
          </a:prstGeom>
          <a:noFill/>
          <a:ln>
            <a:noFill/>
          </a:ln>
        </p:spPr>
        <p:txBody>
          <a:bodyPr spcFirstLastPara="1" wrap="square" lIns="91425" tIns="45700" rIns="91425" bIns="45700" anchor="b" anchorCtr="0">
            <a:normAutofit/>
          </a:bodyPr>
          <a:lstStyle>
            <a:lvl1pPr marL="457200" lvl="0" indent="-228600" algn="l" rtl="0">
              <a:lnSpc>
                <a:spcPct val="90000"/>
              </a:lnSpc>
              <a:spcBef>
                <a:spcPts val="1000"/>
              </a:spcBef>
              <a:spcAft>
                <a:spcPts val="0"/>
              </a:spcAft>
              <a:buClr>
                <a:schemeClr val="dk1"/>
              </a:buClr>
              <a:buSzPts val="2400"/>
              <a:buNone/>
              <a:defRPr sz="2400" b="1"/>
            </a:lvl1pPr>
            <a:lvl2pPr marL="914400" lvl="1" indent="-228600" algn="l" rtl="0">
              <a:lnSpc>
                <a:spcPct val="90000"/>
              </a:lnSpc>
              <a:spcBef>
                <a:spcPts val="500"/>
              </a:spcBef>
              <a:spcAft>
                <a:spcPts val="0"/>
              </a:spcAft>
              <a:buClr>
                <a:schemeClr val="dk1"/>
              </a:buClr>
              <a:buSzPts val="2000"/>
              <a:buNone/>
              <a:defRPr sz="2000" b="1"/>
            </a:lvl2pPr>
            <a:lvl3pPr marL="1371600" lvl="2" indent="-228600" algn="l" rtl="0">
              <a:lnSpc>
                <a:spcPct val="90000"/>
              </a:lnSpc>
              <a:spcBef>
                <a:spcPts val="500"/>
              </a:spcBef>
              <a:spcAft>
                <a:spcPts val="0"/>
              </a:spcAft>
              <a:buClr>
                <a:schemeClr val="dk1"/>
              </a:buClr>
              <a:buSzPts val="1800"/>
              <a:buNone/>
              <a:defRPr sz="1800" b="1"/>
            </a:lvl3pPr>
            <a:lvl4pPr marL="1828800" lvl="3" indent="-228600" algn="l" rtl="0">
              <a:lnSpc>
                <a:spcPct val="90000"/>
              </a:lnSpc>
              <a:spcBef>
                <a:spcPts val="500"/>
              </a:spcBef>
              <a:spcAft>
                <a:spcPts val="0"/>
              </a:spcAft>
              <a:buClr>
                <a:schemeClr val="dk1"/>
              </a:buClr>
              <a:buSzPts val="1600"/>
              <a:buNone/>
              <a:defRPr sz="1600" b="1"/>
            </a:lvl4pPr>
            <a:lvl5pPr marL="2286000" lvl="4" indent="-228600" algn="l" rtl="0">
              <a:lnSpc>
                <a:spcPct val="90000"/>
              </a:lnSpc>
              <a:spcBef>
                <a:spcPts val="500"/>
              </a:spcBef>
              <a:spcAft>
                <a:spcPts val="0"/>
              </a:spcAft>
              <a:buClr>
                <a:schemeClr val="dk1"/>
              </a:buClr>
              <a:buSzPts val="1600"/>
              <a:buNone/>
              <a:defRPr sz="1600" b="1"/>
            </a:lvl5pPr>
            <a:lvl6pPr marL="2743200" lvl="5" indent="-228600" algn="l" rtl="0">
              <a:lnSpc>
                <a:spcPct val="90000"/>
              </a:lnSpc>
              <a:spcBef>
                <a:spcPts val="500"/>
              </a:spcBef>
              <a:spcAft>
                <a:spcPts val="0"/>
              </a:spcAft>
              <a:buClr>
                <a:schemeClr val="dk1"/>
              </a:buClr>
              <a:buSzPts val="1600"/>
              <a:buNone/>
              <a:defRPr sz="1600" b="1"/>
            </a:lvl6pPr>
            <a:lvl7pPr marL="3200400" lvl="6" indent="-228600" algn="l" rtl="0">
              <a:lnSpc>
                <a:spcPct val="90000"/>
              </a:lnSpc>
              <a:spcBef>
                <a:spcPts val="500"/>
              </a:spcBef>
              <a:spcAft>
                <a:spcPts val="0"/>
              </a:spcAft>
              <a:buClr>
                <a:schemeClr val="dk1"/>
              </a:buClr>
              <a:buSzPts val="1600"/>
              <a:buNone/>
              <a:defRPr sz="1600" b="1"/>
            </a:lvl7pPr>
            <a:lvl8pPr marL="3657600" lvl="7" indent="-228600" algn="l" rtl="0">
              <a:lnSpc>
                <a:spcPct val="90000"/>
              </a:lnSpc>
              <a:spcBef>
                <a:spcPts val="500"/>
              </a:spcBef>
              <a:spcAft>
                <a:spcPts val="0"/>
              </a:spcAft>
              <a:buClr>
                <a:schemeClr val="dk1"/>
              </a:buClr>
              <a:buSzPts val="1600"/>
              <a:buNone/>
              <a:defRPr sz="1600" b="1"/>
            </a:lvl8pPr>
            <a:lvl9pPr marL="4114800" lvl="8" indent="-228600" algn="l" rtl="0">
              <a:lnSpc>
                <a:spcPct val="90000"/>
              </a:lnSpc>
              <a:spcBef>
                <a:spcPts val="500"/>
              </a:spcBef>
              <a:spcAft>
                <a:spcPts val="0"/>
              </a:spcAft>
              <a:buClr>
                <a:schemeClr val="dk1"/>
              </a:buClr>
              <a:buSzPts val="1600"/>
              <a:buNone/>
              <a:defRPr sz="1600" b="1"/>
            </a:lvl9pPr>
          </a:lstStyle>
          <a:p>
            <a:endParaRPr/>
          </a:p>
        </p:txBody>
      </p:sp>
      <p:sp>
        <p:nvSpPr>
          <p:cNvPr id="43" name="Google Shape;43;p6"/>
          <p:cNvSpPr txBox="1">
            <a:spLocks noGrp="1"/>
          </p:cNvSpPr>
          <p:nvPr>
            <p:ph type="body" idx="2"/>
          </p:nvPr>
        </p:nvSpPr>
        <p:spPr>
          <a:xfrm>
            <a:off x="839788" y="2505075"/>
            <a:ext cx="5157900" cy="3684600"/>
          </a:xfrm>
          <a:prstGeom prst="rect">
            <a:avLst/>
          </a:prstGeom>
          <a:noFill/>
          <a:ln>
            <a:noFill/>
          </a:ln>
        </p:spPr>
        <p:txBody>
          <a:bodyPr spcFirstLastPara="1" wrap="square" lIns="91425" tIns="45700" rIns="91425" bIns="45700" anchor="t" anchorCtr="0">
            <a:normAutofit/>
          </a:bodyPr>
          <a:lstStyle>
            <a:lvl1pPr marL="457200" lvl="0" indent="-342900" algn="l" rtl="0">
              <a:lnSpc>
                <a:spcPct val="90000"/>
              </a:lnSpc>
              <a:spcBef>
                <a:spcPts val="1000"/>
              </a:spcBef>
              <a:spcAft>
                <a:spcPts val="0"/>
              </a:spcAft>
              <a:buClr>
                <a:schemeClr val="dk1"/>
              </a:buClr>
              <a:buSzPts val="1800"/>
              <a:buChar char="•"/>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44" name="Google Shape;44;p6"/>
          <p:cNvSpPr txBox="1">
            <a:spLocks noGrp="1"/>
          </p:cNvSpPr>
          <p:nvPr>
            <p:ph type="body" idx="3"/>
          </p:nvPr>
        </p:nvSpPr>
        <p:spPr>
          <a:xfrm>
            <a:off x="6172200" y="1681163"/>
            <a:ext cx="5183100" cy="823800"/>
          </a:xfrm>
          <a:prstGeom prst="rect">
            <a:avLst/>
          </a:prstGeom>
          <a:noFill/>
          <a:ln>
            <a:noFill/>
          </a:ln>
        </p:spPr>
        <p:txBody>
          <a:bodyPr spcFirstLastPara="1" wrap="square" lIns="91425" tIns="45700" rIns="91425" bIns="45700" anchor="b" anchorCtr="0">
            <a:normAutofit/>
          </a:bodyPr>
          <a:lstStyle>
            <a:lvl1pPr marL="457200" lvl="0" indent="-228600" algn="l" rtl="0">
              <a:lnSpc>
                <a:spcPct val="90000"/>
              </a:lnSpc>
              <a:spcBef>
                <a:spcPts val="1000"/>
              </a:spcBef>
              <a:spcAft>
                <a:spcPts val="0"/>
              </a:spcAft>
              <a:buClr>
                <a:schemeClr val="dk1"/>
              </a:buClr>
              <a:buSzPts val="2400"/>
              <a:buNone/>
              <a:defRPr sz="2400" b="1"/>
            </a:lvl1pPr>
            <a:lvl2pPr marL="914400" lvl="1" indent="-228600" algn="l" rtl="0">
              <a:lnSpc>
                <a:spcPct val="90000"/>
              </a:lnSpc>
              <a:spcBef>
                <a:spcPts val="500"/>
              </a:spcBef>
              <a:spcAft>
                <a:spcPts val="0"/>
              </a:spcAft>
              <a:buClr>
                <a:schemeClr val="dk1"/>
              </a:buClr>
              <a:buSzPts val="2000"/>
              <a:buNone/>
              <a:defRPr sz="2000" b="1"/>
            </a:lvl2pPr>
            <a:lvl3pPr marL="1371600" lvl="2" indent="-228600" algn="l" rtl="0">
              <a:lnSpc>
                <a:spcPct val="90000"/>
              </a:lnSpc>
              <a:spcBef>
                <a:spcPts val="500"/>
              </a:spcBef>
              <a:spcAft>
                <a:spcPts val="0"/>
              </a:spcAft>
              <a:buClr>
                <a:schemeClr val="dk1"/>
              </a:buClr>
              <a:buSzPts val="1800"/>
              <a:buNone/>
              <a:defRPr sz="1800" b="1"/>
            </a:lvl3pPr>
            <a:lvl4pPr marL="1828800" lvl="3" indent="-228600" algn="l" rtl="0">
              <a:lnSpc>
                <a:spcPct val="90000"/>
              </a:lnSpc>
              <a:spcBef>
                <a:spcPts val="500"/>
              </a:spcBef>
              <a:spcAft>
                <a:spcPts val="0"/>
              </a:spcAft>
              <a:buClr>
                <a:schemeClr val="dk1"/>
              </a:buClr>
              <a:buSzPts val="1600"/>
              <a:buNone/>
              <a:defRPr sz="1600" b="1"/>
            </a:lvl4pPr>
            <a:lvl5pPr marL="2286000" lvl="4" indent="-228600" algn="l" rtl="0">
              <a:lnSpc>
                <a:spcPct val="90000"/>
              </a:lnSpc>
              <a:spcBef>
                <a:spcPts val="500"/>
              </a:spcBef>
              <a:spcAft>
                <a:spcPts val="0"/>
              </a:spcAft>
              <a:buClr>
                <a:schemeClr val="dk1"/>
              </a:buClr>
              <a:buSzPts val="1600"/>
              <a:buNone/>
              <a:defRPr sz="1600" b="1"/>
            </a:lvl5pPr>
            <a:lvl6pPr marL="2743200" lvl="5" indent="-228600" algn="l" rtl="0">
              <a:lnSpc>
                <a:spcPct val="90000"/>
              </a:lnSpc>
              <a:spcBef>
                <a:spcPts val="500"/>
              </a:spcBef>
              <a:spcAft>
                <a:spcPts val="0"/>
              </a:spcAft>
              <a:buClr>
                <a:schemeClr val="dk1"/>
              </a:buClr>
              <a:buSzPts val="1600"/>
              <a:buNone/>
              <a:defRPr sz="1600" b="1"/>
            </a:lvl6pPr>
            <a:lvl7pPr marL="3200400" lvl="6" indent="-228600" algn="l" rtl="0">
              <a:lnSpc>
                <a:spcPct val="90000"/>
              </a:lnSpc>
              <a:spcBef>
                <a:spcPts val="500"/>
              </a:spcBef>
              <a:spcAft>
                <a:spcPts val="0"/>
              </a:spcAft>
              <a:buClr>
                <a:schemeClr val="dk1"/>
              </a:buClr>
              <a:buSzPts val="1600"/>
              <a:buNone/>
              <a:defRPr sz="1600" b="1"/>
            </a:lvl7pPr>
            <a:lvl8pPr marL="3657600" lvl="7" indent="-228600" algn="l" rtl="0">
              <a:lnSpc>
                <a:spcPct val="90000"/>
              </a:lnSpc>
              <a:spcBef>
                <a:spcPts val="500"/>
              </a:spcBef>
              <a:spcAft>
                <a:spcPts val="0"/>
              </a:spcAft>
              <a:buClr>
                <a:schemeClr val="dk1"/>
              </a:buClr>
              <a:buSzPts val="1600"/>
              <a:buNone/>
              <a:defRPr sz="1600" b="1"/>
            </a:lvl8pPr>
            <a:lvl9pPr marL="4114800" lvl="8" indent="-228600" algn="l" rtl="0">
              <a:lnSpc>
                <a:spcPct val="90000"/>
              </a:lnSpc>
              <a:spcBef>
                <a:spcPts val="500"/>
              </a:spcBef>
              <a:spcAft>
                <a:spcPts val="0"/>
              </a:spcAft>
              <a:buClr>
                <a:schemeClr val="dk1"/>
              </a:buClr>
              <a:buSzPts val="1600"/>
              <a:buNone/>
              <a:defRPr sz="1600" b="1"/>
            </a:lvl9pPr>
          </a:lstStyle>
          <a:p>
            <a:endParaRPr/>
          </a:p>
        </p:txBody>
      </p:sp>
      <p:sp>
        <p:nvSpPr>
          <p:cNvPr id="45" name="Google Shape;45;p6"/>
          <p:cNvSpPr txBox="1">
            <a:spLocks noGrp="1"/>
          </p:cNvSpPr>
          <p:nvPr>
            <p:ph type="body" idx="4"/>
          </p:nvPr>
        </p:nvSpPr>
        <p:spPr>
          <a:xfrm>
            <a:off x="6172200" y="2505075"/>
            <a:ext cx="5183100" cy="3684600"/>
          </a:xfrm>
          <a:prstGeom prst="rect">
            <a:avLst/>
          </a:prstGeom>
          <a:noFill/>
          <a:ln>
            <a:noFill/>
          </a:ln>
        </p:spPr>
        <p:txBody>
          <a:bodyPr spcFirstLastPara="1" wrap="square" lIns="91425" tIns="45700" rIns="91425" bIns="45700" anchor="t" anchorCtr="0">
            <a:normAutofit/>
          </a:bodyPr>
          <a:lstStyle>
            <a:lvl1pPr marL="457200" lvl="0" indent="-342900" algn="l" rtl="0">
              <a:lnSpc>
                <a:spcPct val="90000"/>
              </a:lnSpc>
              <a:spcBef>
                <a:spcPts val="1000"/>
              </a:spcBef>
              <a:spcAft>
                <a:spcPts val="0"/>
              </a:spcAft>
              <a:buClr>
                <a:schemeClr val="dk1"/>
              </a:buClr>
              <a:buSzPts val="1800"/>
              <a:buChar char="•"/>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46" name="Google Shape;46;p6"/>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47" name="Google Shape;47;p6"/>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48" name="Google Shape;48;p6"/>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7"/>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lvl1pPr lvl="0" algn="l" rtl="0">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1" name="Google Shape;51;p7"/>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52" name="Google Shape;52;p7"/>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53" name="Google Shape;53;p7"/>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4"/>
        <p:cNvGrpSpPr/>
        <p:nvPr/>
      </p:nvGrpSpPr>
      <p:grpSpPr>
        <a:xfrm>
          <a:off x="0" y="0"/>
          <a:ext cx="0" cy="0"/>
          <a:chOff x="0" y="0"/>
          <a:chExt cx="0" cy="0"/>
        </a:xfrm>
      </p:grpSpPr>
      <p:sp>
        <p:nvSpPr>
          <p:cNvPr id="55" name="Google Shape;55;p8"/>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56" name="Google Shape;56;p8"/>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57" name="Google Shape;57;p8"/>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9"/>
          <p:cNvSpPr txBox="1">
            <a:spLocks noGrp="1"/>
          </p:cNvSpPr>
          <p:nvPr>
            <p:ph type="title"/>
          </p:nvPr>
        </p:nvSpPr>
        <p:spPr>
          <a:xfrm>
            <a:off x="839788" y="457200"/>
            <a:ext cx="3932100" cy="1600200"/>
          </a:xfrm>
          <a:prstGeom prst="rect">
            <a:avLst/>
          </a:prstGeom>
          <a:noFill/>
          <a:ln>
            <a:noFill/>
          </a:ln>
        </p:spPr>
        <p:txBody>
          <a:bodyPr spcFirstLastPara="1" wrap="square" lIns="91425" tIns="45700" rIns="91425" bIns="45700" anchor="b" anchorCtr="0">
            <a:normAutofit/>
          </a:bodyPr>
          <a:lstStyle>
            <a:lvl1pPr lvl="0" algn="l" rtl="0">
              <a:lnSpc>
                <a:spcPct val="90000"/>
              </a:lnSpc>
              <a:spcBef>
                <a:spcPts val="0"/>
              </a:spcBef>
              <a:spcAft>
                <a:spcPts val="0"/>
              </a:spcAft>
              <a:buClr>
                <a:schemeClr val="dk1"/>
              </a:buClr>
              <a:buSzPts val="3200"/>
              <a:buFont typeface="Calibri"/>
              <a:buNone/>
              <a:defRPr sz="32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0" name="Google Shape;60;p9"/>
          <p:cNvSpPr txBox="1">
            <a:spLocks noGrp="1"/>
          </p:cNvSpPr>
          <p:nvPr>
            <p:ph type="body" idx="1"/>
          </p:nvPr>
        </p:nvSpPr>
        <p:spPr>
          <a:xfrm>
            <a:off x="5183188" y="987425"/>
            <a:ext cx="6172200" cy="4873500"/>
          </a:xfrm>
          <a:prstGeom prst="rect">
            <a:avLst/>
          </a:prstGeom>
          <a:noFill/>
          <a:ln>
            <a:noFill/>
          </a:ln>
        </p:spPr>
        <p:txBody>
          <a:bodyPr spcFirstLastPara="1" wrap="square" lIns="91425" tIns="45700" rIns="91425" bIns="45700" anchor="t" anchorCtr="0">
            <a:normAutofit/>
          </a:bodyPr>
          <a:lstStyle>
            <a:lvl1pPr marL="457200" lvl="0" indent="-431800" algn="l" rtl="0">
              <a:lnSpc>
                <a:spcPct val="90000"/>
              </a:lnSpc>
              <a:spcBef>
                <a:spcPts val="1000"/>
              </a:spcBef>
              <a:spcAft>
                <a:spcPts val="0"/>
              </a:spcAft>
              <a:buClr>
                <a:schemeClr val="dk1"/>
              </a:buClr>
              <a:buSzPts val="3200"/>
              <a:buChar char="•"/>
              <a:defRPr sz="3200"/>
            </a:lvl1pPr>
            <a:lvl2pPr marL="914400" lvl="1" indent="-406400" algn="l" rtl="0">
              <a:lnSpc>
                <a:spcPct val="90000"/>
              </a:lnSpc>
              <a:spcBef>
                <a:spcPts val="500"/>
              </a:spcBef>
              <a:spcAft>
                <a:spcPts val="0"/>
              </a:spcAft>
              <a:buClr>
                <a:schemeClr val="dk1"/>
              </a:buClr>
              <a:buSzPts val="2800"/>
              <a:buChar char="•"/>
              <a:defRPr sz="2800"/>
            </a:lvl2pPr>
            <a:lvl3pPr marL="1371600" lvl="2" indent="-381000" algn="l" rtl="0">
              <a:lnSpc>
                <a:spcPct val="90000"/>
              </a:lnSpc>
              <a:spcBef>
                <a:spcPts val="500"/>
              </a:spcBef>
              <a:spcAft>
                <a:spcPts val="0"/>
              </a:spcAft>
              <a:buClr>
                <a:schemeClr val="dk1"/>
              </a:buClr>
              <a:buSzPts val="2400"/>
              <a:buChar char="•"/>
              <a:defRPr sz="2400"/>
            </a:lvl3pPr>
            <a:lvl4pPr marL="1828800" lvl="3" indent="-355600" algn="l" rtl="0">
              <a:lnSpc>
                <a:spcPct val="90000"/>
              </a:lnSpc>
              <a:spcBef>
                <a:spcPts val="500"/>
              </a:spcBef>
              <a:spcAft>
                <a:spcPts val="0"/>
              </a:spcAft>
              <a:buClr>
                <a:schemeClr val="dk1"/>
              </a:buClr>
              <a:buSzPts val="2000"/>
              <a:buChar char="•"/>
              <a:defRPr sz="2000"/>
            </a:lvl4pPr>
            <a:lvl5pPr marL="2286000" lvl="4" indent="-355600" algn="l" rtl="0">
              <a:lnSpc>
                <a:spcPct val="90000"/>
              </a:lnSpc>
              <a:spcBef>
                <a:spcPts val="500"/>
              </a:spcBef>
              <a:spcAft>
                <a:spcPts val="0"/>
              </a:spcAft>
              <a:buClr>
                <a:schemeClr val="dk1"/>
              </a:buClr>
              <a:buSzPts val="2000"/>
              <a:buChar char="•"/>
              <a:defRPr sz="2000"/>
            </a:lvl5pPr>
            <a:lvl6pPr marL="2743200" lvl="5" indent="-355600" algn="l" rtl="0">
              <a:lnSpc>
                <a:spcPct val="90000"/>
              </a:lnSpc>
              <a:spcBef>
                <a:spcPts val="500"/>
              </a:spcBef>
              <a:spcAft>
                <a:spcPts val="0"/>
              </a:spcAft>
              <a:buClr>
                <a:schemeClr val="dk1"/>
              </a:buClr>
              <a:buSzPts val="2000"/>
              <a:buChar char="•"/>
              <a:defRPr sz="2000"/>
            </a:lvl6pPr>
            <a:lvl7pPr marL="3200400" lvl="6" indent="-355600" algn="l" rtl="0">
              <a:lnSpc>
                <a:spcPct val="90000"/>
              </a:lnSpc>
              <a:spcBef>
                <a:spcPts val="500"/>
              </a:spcBef>
              <a:spcAft>
                <a:spcPts val="0"/>
              </a:spcAft>
              <a:buClr>
                <a:schemeClr val="dk1"/>
              </a:buClr>
              <a:buSzPts val="2000"/>
              <a:buChar char="•"/>
              <a:defRPr sz="2000"/>
            </a:lvl7pPr>
            <a:lvl8pPr marL="3657600" lvl="7" indent="-355600" algn="l" rtl="0">
              <a:lnSpc>
                <a:spcPct val="90000"/>
              </a:lnSpc>
              <a:spcBef>
                <a:spcPts val="500"/>
              </a:spcBef>
              <a:spcAft>
                <a:spcPts val="0"/>
              </a:spcAft>
              <a:buClr>
                <a:schemeClr val="dk1"/>
              </a:buClr>
              <a:buSzPts val="2000"/>
              <a:buChar char="•"/>
              <a:defRPr sz="2000"/>
            </a:lvl8pPr>
            <a:lvl9pPr marL="4114800" lvl="8" indent="-355600" algn="l" rtl="0">
              <a:lnSpc>
                <a:spcPct val="90000"/>
              </a:lnSpc>
              <a:spcBef>
                <a:spcPts val="500"/>
              </a:spcBef>
              <a:spcAft>
                <a:spcPts val="0"/>
              </a:spcAft>
              <a:buClr>
                <a:schemeClr val="dk1"/>
              </a:buClr>
              <a:buSzPts val="2000"/>
              <a:buChar char="•"/>
              <a:defRPr sz="2000"/>
            </a:lvl9pPr>
          </a:lstStyle>
          <a:p>
            <a:endParaRPr/>
          </a:p>
        </p:txBody>
      </p:sp>
      <p:sp>
        <p:nvSpPr>
          <p:cNvPr id="61" name="Google Shape;61;p9"/>
          <p:cNvSpPr txBox="1">
            <a:spLocks noGrp="1"/>
          </p:cNvSpPr>
          <p:nvPr>
            <p:ph type="body" idx="2"/>
          </p:nvPr>
        </p:nvSpPr>
        <p:spPr>
          <a:xfrm>
            <a:off x="839788" y="2057400"/>
            <a:ext cx="3932100" cy="3811500"/>
          </a:xfrm>
          <a:prstGeom prst="rect">
            <a:avLst/>
          </a:prstGeom>
          <a:noFill/>
          <a:ln>
            <a:noFill/>
          </a:ln>
        </p:spPr>
        <p:txBody>
          <a:bodyPr spcFirstLastPara="1" wrap="square" lIns="91425" tIns="45700" rIns="91425" bIns="45700" anchor="t" anchorCtr="0">
            <a:normAutofit/>
          </a:bodyPr>
          <a:lstStyle>
            <a:lvl1pPr marL="457200" lvl="0" indent="-228600" algn="l" rtl="0">
              <a:lnSpc>
                <a:spcPct val="90000"/>
              </a:lnSpc>
              <a:spcBef>
                <a:spcPts val="1000"/>
              </a:spcBef>
              <a:spcAft>
                <a:spcPts val="0"/>
              </a:spcAft>
              <a:buClr>
                <a:schemeClr val="dk1"/>
              </a:buClr>
              <a:buSzPts val="1600"/>
              <a:buNone/>
              <a:defRPr sz="1600"/>
            </a:lvl1pPr>
            <a:lvl2pPr marL="914400" lvl="1" indent="-228600" algn="l" rtl="0">
              <a:lnSpc>
                <a:spcPct val="90000"/>
              </a:lnSpc>
              <a:spcBef>
                <a:spcPts val="500"/>
              </a:spcBef>
              <a:spcAft>
                <a:spcPts val="0"/>
              </a:spcAft>
              <a:buClr>
                <a:schemeClr val="dk1"/>
              </a:buClr>
              <a:buSzPts val="1400"/>
              <a:buNone/>
              <a:defRPr sz="1400"/>
            </a:lvl2pPr>
            <a:lvl3pPr marL="1371600" lvl="2" indent="-228600" algn="l" rtl="0">
              <a:lnSpc>
                <a:spcPct val="90000"/>
              </a:lnSpc>
              <a:spcBef>
                <a:spcPts val="500"/>
              </a:spcBef>
              <a:spcAft>
                <a:spcPts val="0"/>
              </a:spcAft>
              <a:buClr>
                <a:schemeClr val="dk1"/>
              </a:buClr>
              <a:buSzPts val="1200"/>
              <a:buNone/>
              <a:defRPr sz="1200"/>
            </a:lvl3pPr>
            <a:lvl4pPr marL="1828800" lvl="3" indent="-228600" algn="l" rtl="0">
              <a:lnSpc>
                <a:spcPct val="90000"/>
              </a:lnSpc>
              <a:spcBef>
                <a:spcPts val="500"/>
              </a:spcBef>
              <a:spcAft>
                <a:spcPts val="0"/>
              </a:spcAft>
              <a:buClr>
                <a:schemeClr val="dk1"/>
              </a:buClr>
              <a:buSzPts val="1000"/>
              <a:buNone/>
              <a:defRPr sz="1000"/>
            </a:lvl4pPr>
            <a:lvl5pPr marL="2286000" lvl="4" indent="-228600" algn="l" rtl="0">
              <a:lnSpc>
                <a:spcPct val="90000"/>
              </a:lnSpc>
              <a:spcBef>
                <a:spcPts val="500"/>
              </a:spcBef>
              <a:spcAft>
                <a:spcPts val="0"/>
              </a:spcAft>
              <a:buClr>
                <a:schemeClr val="dk1"/>
              </a:buClr>
              <a:buSzPts val="1000"/>
              <a:buNone/>
              <a:defRPr sz="1000"/>
            </a:lvl5pPr>
            <a:lvl6pPr marL="2743200" lvl="5" indent="-228600" algn="l" rtl="0">
              <a:lnSpc>
                <a:spcPct val="90000"/>
              </a:lnSpc>
              <a:spcBef>
                <a:spcPts val="500"/>
              </a:spcBef>
              <a:spcAft>
                <a:spcPts val="0"/>
              </a:spcAft>
              <a:buClr>
                <a:schemeClr val="dk1"/>
              </a:buClr>
              <a:buSzPts val="1000"/>
              <a:buNone/>
              <a:defRPr sz="1000"/>
            </a:lvl6pPr>
            <a:lvl7pPr marL="3200400" lvl="6" indent="-228600" algn="l" rtl="0">
              <a:lnSpc>
                <a:spcPct val="90000"/>
              </a:lnSpc>
              <a:spcBef>
                <a:spcPts val="500"/>
              </a:spcBef>
              <a:spcAft>
                <a:spcPts val="0"/>
              </a:spcAft>
              <a:buClr>
                <a:schemeClr val="dk1"/>
              </a:buClr>
              <a:buSzPts val="1000"/>
              <a:buNone/>
              <a:defRPr sz="1000"/>
            </a:lvl7pPr>
            <a:lvl8pPr marL="3657600" lvl="7" indent="-228600" algn="l" rtl="0">
              <a:lnSpc>
                <a:spcPct val="90000"/>
              </a:lnSpc>
              <a:spcBef>
                <a:spcPts val="500"/>
              </a:spcBef>
              <a:spcAft>
                <a:spcPts val="0"/>
              </a:spcAft>
              <a:buClr>
                <a:schemeClr val="dk1"/>
              </a:buClr>
              <a:buSzPts val="1000"/>
              <a:buNone/>
              <a:defRPr sz="1000"/>
            </a:lvl8pPr>
            <a:lvl9pPr marL="4114800" lvl="8" indent="-228600" algn="l" rtl="0">
              <a:lnSpc>
                <a:spcPct val="90000"/>
              </a:lnSpc>
              <a:spcBef>
                <a:spcPts val="500"/>
              </a:spcBef>
              <a:spcAft>
                <a:spcPts val="0"/>
              </a:spcAft>
              <a:buClr>
                <a:schemeClr val="dk1"/>
              </a:buClr>
              <a:buSzPts val="1000"/>
              <a:buNone/>
              <a:defRPr sz="1000"/>
            </a:lvl9pPr>
          </a:lstStyle>
          <a:p>
            <a:endParaRPr/>
          </a:p>
        </p:txBody>
      </p:sp>
      <p:sp>
        <p:nvSpPr>
          <p:cNvPr id="62" name="Google Shape;62;p9"/>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63" name="Google Shape;63;p9"/>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64" name="Google Shape;64;p9"/>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10"/>
          <p:cNvSpPr txBox="1">
            <a:spLocks noGrp="1"/>
          </p:cNvSpPr>
          <p:nvPr>
            <p:ph type="title"/>
          </p:nvPr>
        </p:nvSpPr>
        <p:spPr>
          <a:xfrm>
            <a:off x="839788" y="457200"/>
            <a:ext cx="3932100" cy="1600200"/>
          </a:xfrm>
          <a:prstGeom prst="rect">
            <a:avLst/>
          </a:prstGeom>
          <a:noFill/>
          <a:ln>
            <a:noFill/>
          </a:ln>
        </p:spPr>
        <p:txBody>
          <a:bodyPr spcFirstLastPara="1" wrap="square" lIns="91425" tIns="45700" rIns="91425" bIns="45700" anchor="b" anchorCtr="0">
            <a:normAutofit/>
          </a:bodyPr>
          <a:lstStyle>
            <a:lvl1pPr lvl="0" algn="l" rtl="0">
              <a:lnSpc>
                <a:spcPct val="90000"/>
              </a:lnSpc>
              <a:spcBef>
                <a:spcPts val="0"/>
              </a:spcBef>
              <a:spcAft>
                <a:spcPts val="0"/>
              </a:spcAft>
              <a:buClr>
                <a:schemeClr val="dk1"/>
              </a:buClr>
              <a:buSzPts val="3200"/>
              <a:buFont typeface="Calibri"/>
              <a:buNone/>
              <a:defRPr sz="32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7" name="Google Shape;67;p10"/>
          <p:cNvSpPr>
            <a:spLocks noGrp="1"/>
          </p:cNvSpPr>
          <p:nvPr>
            <p:ph type="pic" idx="2"/>
          </p:nvPr>
        </p:nvSpPr>
        <p:spPr>
          <a:xfrm>
            <a:off x="5183188" y="987425"/>
            <a:ext cx="6172200" cy="4873500"/>
          </a:xfrm>
          <a:prstGeom prst="rect">
            <a:avLst/>
          </a:prstGeom>
          <a:noFill/>
          <a:ln>
            <a:noFill/>
          </a:ln>
        </p:spPr>
      </p:sp>
      <p:sp>
        <p:nvSpPr>
          <p:cNvPr id="68" name="Google Shape;68;p10"/>
          <p:cNvSpPr txBox="1">
            <a:spLocks noGrp="1"/>
          </p:cNvSpPr>
          <p:nvPr>
            <p:ph type="body" idx="1"/>
          </p:nvPr>
        </p:nvSpPr>
        <p:spPr>
          <a:xfrm>
            <a:off x="839788" y="2057400"/>
            <a:ext cx="3932100" cy="3811500"/>
          </a:xfrm>
          <a:prstGeom prst="rect">
            <a:avLst/>
          </a:prstGeom>
          <a:noFill/>
          <a:ln>
            <a:noFill/>
          </a:ln>
        </p:spPr>
        <p:txBody>
          <a:bodyPr spcFirstLastPara="1" wrap="square" lIns="91425" tIns="45700" rIns="91425" bIns="45700" anchor="t" anchorCtr="0">
            <a:normAutofit/>
          </a:bodyPr>
          <a:lstStyle>
            <a:lvl1pPr marL="457200" lvl="0" indent="-228600" algn="l" rtl="0">
              <a:lnSpc>
                <a:spcPct val="90000"/>
              </a:lnSpc>
              <a:spcBef>
                <a:spcPts val="1000"/>
              </a:spcBef>
              <a:spcAft>
                <a:spcPts val="0"/>
              </a:spcAft>
              <a:buClr>
                <a:schemeClr val="dk1"/>
              </a:buClr>
              <a:buSzPts val="1600"/>
              <a:buNone/>
              <a:defRPr sz="1600"/>
            </a:lvl1pPr>
            <a:lvl2pPr marL="914400" lvl="1" indent="-228600" algn="l" rtl="0">
              <a:lnSpc>
                <a:spcPct val="90000"/>
              </a:lnSpc>
              <a:spcBef>
                <a:spcPts val="500"/>
              </a:spcBef>
              <a:spcAft>
                <a:spcPts val="0"/>
              </a:spcAft>
              <a:buClr>
                <a:schemeClr val="dk1"/>
              </a:buClr>
              <a:buSzPts val="1400"/>
              <a:buNone/>
              <a:defRPr sz="1400"/>
            </a:lvl2pPr>
            <a:lvl3pPr marL="1371600" lvl="2" indent="-228600" algn="l" rtl="0">
              <a:lnSpc>
                <a:spcPct val="90000"/>
              </a:lnSpc>
              <a:spcBef>
                <a:spcPts val="500"/>
              </a:spcBef>
              <a:spcAft>
                <a:spcPts val="0"/>
              </a:spcAft>
              <a:buClr>
                <a:schemeClr val="dk1"/>
              </a:buClr>
              <a:buSzPts val="1200"/>
              <a:buNone/>
              <a:defRPr sz="1200"/>
            </a:lvl3pPr>
            <a:lvl4pPr marL="1828800" lvl="3" indent="-228600" algn="l" rtl="0">
              <a:lnSpc>
                <a:spcPct val="90000"/>
              </a:lnSpc>
              <a:spcBef>
                <a:spcPts val="500"/>
              </a:spcBef>
              <a:spcAft>
                <a:spcPts val="0"/>
              </a:spcAft>
              <a:buClr>
                <a:schemeClr val="dk1"/>
              </a:buClr>
              <a:buSzPts val="1000"/>
              <a:buNone/>
              <a:defRPr sz="1000"/>
            </a:lvl4pPr>
            <a:lvl5pPr marL="2286000" lvl="4" indent="-228600" algn="l" rtl="0">
              <a:lnSpc>
                <a:spcPct val="90000"/>
              </a:lnSpc>
              <a:spcBef>
                <a:spcPts val="500"/>
              </a:spcBef>
              <a:spcAft>
                <a:spcPts val="0"/>
              </a:spcAft>
              <a:buClr>
                <a:schemeClr val="dk1"/>
              </a:buClr>
              <a:buSzPts val="1000"/>
              <a:buNone/>
              <a:defRPr sz="1000"/>
            </a:lvl5pPr>
            <a:lvl6pPr marL="2743200" lvl="5" indent="-228600" algn="l" rtl="0">
              <a:lnSpc>
                <a:spcPct val="90000"/>
              </a:lnSpc>
              <a:spcBef>
                <a:spcPts val="500"/>
              </a:spcBef>
              <a:spcAft>
                <a:spcPts val="0"/>
              </a:spcAft>
              <a:buClr>
                <a:schemeClr val="dk1"/>
              </a:buClr>
              <a:buSzPts val="1000"/>
              <a:buNone/>
              <a:defRPr sz="1000"/>
            </a:lvl6pPr>
            <a:lvl7pPr marL="3200400" lvl="6" indent="-228600" algn="l" rtl="0">
              <a:lnSpc>
                <a:spcPct val="90000"/>
              </a:lnSpc>
              <a:spcBef>
                <a:spcPts val="500"/>
              </a:spcBef>
              <a:spcAft>
                <a:spcPts val="0"/>
              </a:spcAft>
              <a:buClr>
                <a:schemeClr val="dk1"/>
              </a:buClr>
              <a:buSzPts val="1000"/>
              <a:buNone/>
              <a:defRPr sz="1000"/>
            </a:lvl7pPr>
            <a:lvl8pPr marL="3657600" lvl="7" indent="-228600" algn="l" rtl="0">
              <a:lnSpc>
                <a:spcPct val="90000"/>
              </a:lnSpc>
              <a:spcBef>
                <a:spcPts val="500"/>
              </a:spcBef>
              <a:spcAft>
                <a:spcPts val="0"/>
              </a:spcAft>
              <a:buClr>
                <a:schemeClr val="dk1"/>
              </a:buClr>
              <a:buSzPts val="1000"/>
              <a:buNone/>
              <a:defRPr sz="1000"/>
            </a:lvl8pPr>
            <a:lvl9pPr marL="4114800" lvl="8" indent="-228600" algn="l" rtl="0">
              <a:lnSpc>
                <a:spcPct val="90000"/>
              </a:lnSpc>
              <a:spcBef>
                <a:spcPts val="500"/>
              </a:spcBef>
              <a:spcAft>
                <a:spcPts val="0"/>
              </a:spcAft>
              <a:buClr>
                <a:schemeClr val="dk1"/>
              </a:buClr>
              <a:buSzPts val="1000"/>
              <a:buNone/>
              <a:defRPr sz="1000"/>
            </a:lvl9pPr>
          </a:lstStyle>
          <a:p>
            <a:endParaRPr/>
          </a:p>
        </p:txBody>
      </p:sp>
      <p:sp>
        <p:nvSpPr>
          <p:cNvPr id="69" name="Google Shape;69;p10"/>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70" name="Google Shape;70;p10"/>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71" name="Google Shape;71;p10"/>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4">
            <a:alphaModFix/>
          </a:blip>
          <a:stretch>
            <a:fillRect/>
          </a:stretch>
        </a:blip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8" Type="http://schemas.openxmlformats.org/officeDocument/2006/relationships/hyperlink" Target="https://realacpower.com/ev_charging/" TargetMode="External"/><Relationship Id="rId3" Type="http://schemas.openxmlformats.org/officeDocument/2006/relationships/hyperlink" Target="https://en.wikipedia.org/wiki/Renewable_energy_in_India#:~:text=India%20is%20the%20world's%204th,GW" TargetMode="External"/><Relationship Id="rId7" Type="http://schemas.openxmlformats.org/officeDocument/2006/relationships/hyperlink" Target="https://www.evconnect.com/blog/6-places-electric-car-drivers-want-to-see-ev-charging-stations" TargetMode="External"/><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hyperlink" Target="https://blog.evbox.com/level-3-charging#:~:text=Level%203%20charging%20stations%20are%20the%20fastest%20on%20t" TargetMode="External"/><Relationship Id="rId5" Type="http://schemas.openxmlformats.org/officeDocument/2006/relationships/hyperlink" Target="https://pib.gov.in/PressReleaseIframePage.aspx?PRID=1909085" TargetMode="External"/><Relationship Id="rId4" Type="http://schemas.openxmlformats.org/officeDocument/2006/relationships/hyperlink" Target="https://pib.gov.in/PressReleasePage.aspx?PRID=1910392" TargetMode="External"/><Relationship Id="rId9" Type="http://schemas.openxmlformats.org/officeDocument/2006/relationships/hyperlink" Target="https://blog.evbox.com/level-3-charging"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4"/>
          <p:cNvSpPr/>
          <p:nvPr/>
        </p:nvSpPr>
        <p:spPr>
          <a:xfrm>
            <a:off x="-4421" y="6053794"/>
            <a:ext cx="12196420" cy="439197"/>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94" name="Google Shape;94;p14"/>
          <p:cNvSpPr/>
          <p:nvPr/>
        </p:nvSpPr>
        <p:spPr>
          <a:xfrm>
            <a:off x="302197" y="5901985"/>
            <a:ext cx="45719" cy="613881"/>
          </a:xfrm>
          <a:prstGeom prst="rect">
            <a:avLst/>
          </a:prstGeom>
          <a:solidFill>
            <a:srgbClr val="C0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95" name="Google Shape;95;p14"/>
          <p:cNvSpPr txBox="1"/>
          <p:nvPr/>
        </p:nvSpPr>
        <p:spPr>
          <a:xfrm>
            <a:off x="8763000" y="6508750"/>
            <a:ext cx="27432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endParaRPr sz="1200" b="0" i="0" u="none" strike="noStrike" cap="none">
              <a:solidFill>
                <a:srgbClr val="888888"/>
              </a:solidFill>
              <a:latin typeface="Calibri"/>
              <a:ea typeface="Calibri"/>
              <a:cs typeface="Calibri"/>
              <a:sym typeface="Calibri"/>
            </a:endParaRPr>
          </a:p>
        </p:txBody>
      </p:sp>
      <p:sp>
        <p:nvSpPr>
          <p:cNvPr id="96" name="Google Shape;96;p14"/>
          <p:cNvSpPr/>
          <p:nvPr/>
        </p:nvSpPr>
        <p:spPr>
          <a:xfrm rot="10800000" flipH="1">
            <a:off x="9506857" y="5939880"/>
            <a:ext cx="1291772" cy="1157606"/>
          </a:xfrm>
          <a:prstGeom prst="rtTriangle">
            <a:avLst/>
          </a:prstGeom>
          <a:solidFill>
            <a:srgbClr val="F2F2F2">
              <a:alpha val="16862"/>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97" name="Google Shape;97;p14"/>
          <p:cNvSpPr/>
          <p:nvPr/>
        </p:nvSpPr>
        <p:spPr>
          <a:xfrm flipH="1">
            <a:off x="7045437" y="-64960"/>
            <a:ext cx="5146562" cy="5852440"/>
          </a:xfrm>
          <a:prstGeom prst="rtTriangle">
            <a:avLst/>
          </a:prstGeom>
          <a:solidFill>
            <a:srgbClr val="F2F2F2">
              <a:alpha val="16862"/>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98" name="Google Shape;98;p14"/>
          <p:cNvSpPr/>
          <p:nvPr/>
        </p:nvSpPr>
        <p:spPr>
          <a:xfrm>
            <a:off x="2698031" y="1476029"/>
            <a:ext cx="6829425" cy="2797237"/>
          </a:xfrm>
          <a:prstGeom prst="rect">
            <a:avLst/>
          </a:prstGeom>
          <a:gradFill>
            <a:gsLst>
              <a:gs pos="0">
                <a:srgbClr val="FFFFFF">
                  <a:alpha val="0"/>
                </a:srgbClr>
              </a:gs>
              <a:gs pos="2655">
                <a:srgbClr val="FFFFFF">
                  <a:alpha val="0"/>
                </a:srgbClr>
              </a:gs>
              <a:gs pos="15000">
                <a:srgbClr val="FFFFFF">
                  <a:alpha val="33725"/>
                </a:srgbClr>
              </a:gs>
              <a:gs pos="51000">
                <a:schemeClr val="lt1"/>
              </a:gs>
              <a:gs pos="94000">
                <a:srgbClr val="FFFFFF">
                  <a:alpha val="33725"/>
                </a:srgbClr>
              </a:gs>
              <a:gs pos="100000">
                <a:srgbClr val="FFFFFF">
                  <a:alpha val="0"/>
                </a:srgbClr>
              </a:gs>
            </a:gsLst>
            <a:lin ang="0" scaled="0"/>
          </a:gradFill>
          <a:ln>
            <a:noFill/>
          </a:ln>
        </p:spPr>
        <p:txBody>
          <a:bodyPr spcFirstLastPara="1" wrap="square" lIns="91425" tIns="45700" rIns="91425" bIns="45700" anchor="ctr" anchorCtr="0">
            <a:noAutofit/>
          </a:bodyPr>
          <a:lstStyle/>
          <a:p>
            <a:pPr marL="0" marR="0" lvl="0" indent="0" algn="ctr" rtl="0">
              <a:lnSpc>
                <a:spcPct val="150000"/>
              </a:lnSpc>
              <a:spcBef>
                <a:spcPts val="0"/>
              </a:spcBef>
              <a:spcAft>
                <a:spcPts val="0"/>
              </a:spcAft>
              <a:buNone/>
            </a:pPr>
            <a:r>
              <a:rPr lang="en-US" sz="2400" b="0" i="1" u="none" strike="noStrike" cap="none">
                <a:solidFill>
                  <a:srgbClr val="000000"/>
                </a:solidFill>
                <a:latin typeface="Calibri"/>
                <a:ea typeface="Calibri"/>
                <a:cs typeface="Calibri"/>
                <a:sym typeface="Calibri"/>
              </a:rPr>
              <a:t>Submitted in the partial fulfillment for the award of the degree of</a:t>
            </a:r>
            <a:endParaRPr/>
          </a:p>
          <a:p>
            <a:pPr marL="0" marR="0" lvl="0" indent="0" algn="ctr" rtl="0">
              <a:lnSpc>
                <a:spcPct val="150000"/>
              </a:lnSpc>
              <a:spcBef>
                <a:spcPts val="0"/>
              </a:spcBef>
              <a:spcAft>
                <a:spcPts val="0"/>
              </a:spcAft>
              <a:buNone/>
            </a:pPr>
            <a:r>
              <a:rPr lang="en-US" sz="2400" b="1" i="0" u="none" strike="noStrike" cap="none">
                <a:solidFill>
                  <a:srgbClr val="000000"/>
                </a:solidFill>
                <a:latin typeface="Calibri"/>
                <a:ea typeface="Calibri"/>
                <a:cs typeface="Calibri"/>
                <a:sym typeface="Calibri"/>
              </a:rPr>
              <a:t>BACHELOR OF ENGINEERING </a:t>
            </a:r>
            <a:endParaRPr sz="2400" b="0" i="0" u="none" strike="noStrike" cap="none">
              <a:solidFill>
                <a:srgbClr val="000000"/>
              </a:solidFill>
              <a:latin typeface="Calibri"/>
              <a:ea typeface="Calibri"/>
              <a:cs typeface="Calibri"/>
              <a:sym typeface="Calibri"/>
            </a:endParaRPr>
          </a:p>
          <a:p>
            <a:pPr marL="0" marR="0" lvl="0" indent="0" algn="ctr" rtl="0">
              <a:lnSpc>
                <a:spcPct val="150000"/>
              </a:lnSpc>
              <a:spcBef>
                <a:spcPts val="0"/>
              </a:spcBef>
              <a:spcAft>
                <a:spcPts val="0"/>
              </a:spcAft>
              <a:buNone/>
            </a:pPr>
            <a:r>
              <a:rPr lang="en-US" sz="2400" b="0" i="1" u="none" strike="noStrike" cap="none">
                <a:solidFill>
                  <a:srgbClr val="000000"/>
                </a:solidFill>
                <a:latin typeface="Calibri"/>
                <a:ea typeface="Calibri"/>
                <a:cs typeface="Calibri"/>
                <a:sym typeface="Calibri"/>
              </a:rPr>
              <a:t> IN</a:t>
            </a:r>
            <a:endParaRPr/>
          </a:p>
          <a:p>
            <a:pPr marL="0" marR="0" lvl="0" indent="0" algn="ctr" rtl="0">
              <a:lnSpc>
                <a:spcPct val="150000"/>
              </a:lnSpc>
              <a:spcBef>
                <a:spcPts val="0"/>
              </a:spcBef>
              <a:spcAft>
                <a:spcPts val="0"/>
              </a:spcAft>
              <a:buNone/>
            </a:pPr>
            <a:r>
              <a:rPr lang="en-US" sz="2600" b="1" i="1">
                <a:latin typeface="Calibri"/>
                <a:ea typeface="Calibri"/>
                <a:cs typeface="Calibri"/>
                <a:sym typeface="Calibri"/>
              </a:rPr>
              <a:t>Development and Operations ( DevOps )</a:t>
            </a:r>
            <a:endParaRPr sz="2600" b="0" i="1" u="none" strike="noStrike" cap="none">
              <a:solidFill>
                <a:srgbClr val="000000"/>
              </a:solidFill>
              <a:latin typeface="Calibri"/>
              <a:ea typeface="Calibri"/>
              <a:cs typeface="Calibri"/>
              <a:sym typeface="Calibri"/>
            </a:endParaRPr>
          </a:p>
        </p:txBody>
      </p:sp>
      <p:sp>
        <p:nvSpPr>
          <p:cNvPr id="99" name="Google Shape;99;p14"/>
          <p:cNvSpPr/>
          <p:nvPr/>
        </p:nvSpPr>
        <p:spPr>
          <a:xfrm flipH="1">
            <a:off x="9829797" y="5333999"/>
            <a:ext cx="2366623" cy="1600201"/>
          </a:xfrm>
          <a:prstGeom prst="rtTriangle">
            <a:avLst/>
          </a:prstGeom>
          <a:solidFill>
            <a:srgbClr val="C0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0" name="Google Shape;100;p14"/>
          <p:cNvSpPr txBox="1"/>
          <p:nvPr/>
        </p:nvSpPr>
        <p:spPr>
          <a:xfrm>
            <a:off x="6881359" y="6019560"/>
            <a:ext cx="4928608"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i="0" u="none" strike="noStrike" cap="none">
                <a:solidFill>
                  <a:srgbClr val="595959"/>
                </a:solidFill>
                <a:latin typeface="Arial"/>
                <a:ea typeface="Arial"/>
                <a:cs typeface="Arial"/>
                <a:sym typeface="Arial"/>
              </a:rPr>
              <a:t>DISCOVER . </a:t>
            </a:r>
            <a:r>
              <a:rPr lang="en-US" sz="2000" b="1" i="0" u="none" strike="noStrike" cap="none">
                <a:solidFill>
                  <a:srgbClr val="C00000"/>
                </a:solidFill>
                <a:latin typeface="Arial"/>
                <a:ea typeface="Arial"/>
                <a:cs typeface="Arial"/>
                <a:sym typeface="Arial"/>
              </a:rPr>
              <a:t>LEARN</a:t>
            </a:r>
            <a:r>
              <a:rPr lang="en-US" sz="2000" b="1" i="0" u="none" strike="noStrike" cap="none">
                <a:solidFill>
                  <a:srgbClr val="595959"/>
                </a:solidFill>
                <a:latin typeface="Arial"/>
                <a:ea typeface="Arial"/>
                <a:cs typeface="Arial"/>
                <a:sym typeface="Arial"/>
              </a:rPr>
              <a:t> . EMPOWER</a:t>
            </a:r>
            <a:endParaRPr sz="1200" b="1" i="0" u="none" strike="noStrike" cap="none">
              <a:solidFill>
                <a:srgbClr val="000000"/>
              </a:solidFill>
              <a:latin typeface="Arial"/>
              <a:ea typeface="Arial"/>
              <a:cs typeface="Arial"/>
              <a:sym typeface="Arial"/>
            </a:endParaRPr>
          </a:p>
          <a:p>
            <a:pPr marL="0" marR="0" lvl="0" indent="0" algn="l" rtl="0">
              <a:spcBef>
                <a:spcPts val="0"/>
              </a:spcBef>
              <a:spcAft>
                <a:spcPts val="0"/>
              </a:spcAft>
              <a:buNone/>
            </a:pPr>
            <a:endParaRPr sz="1600" b="1" i="0" u="none" strike="noStrike" cap="none">
              <a:solidFill>
                <a:schemeClr val="dk1"/>
              </a:solidFill>
              <a:latin typeface="Arial"/>
              <a:ea typeface="Arial"/>
              <a:cs typeface="Arial"/>
              <a:sym typeface="Arial"/>
            </a:endParaRPr>
          </a:p>
        </p:txBody>
      </p:sp>
      <p:sp>
        <p:nvSpPr>
          <p:cNvPr id="101" name="Google Shape;101;p14"/>
          <p:cNvSpPr/>
          <p:nvPr/>
        </p:nvSpPr>
        <p:spPr>
          <a:xfrm>
            <a:off x="6885780" y="6043646"/>
            <a:ext cx="45719" cy="370620"/>
          </a:xfrm>
          <a:prstGeom prst="rect">
            <a:avLst/>
          </a:prstGeom>
          <a:solidFill>
            <a:srgbClr val="C0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2" name="Google Shape;102;p14"/>
          <p:cNvSpPr txBox="1"/>
          <p:nvPr/>
        </p:nvSpPr>
        <p:spPr>
          <a:xfrm>
            <a:off x="443345" y="6014156"/>
            <a:ext cx="5882609" cy="430887"/>
          </a:xfrm>
          <a:prstGeom prst="rect">
            <a:avLst/>
          </a:prstGeom>
          <a:noFill/>
          <a:ln>
            <a:noFill/>
          </a:ln>
        </p:spPr>
        <p:txBody>
          <a:bodyPr spcFirstLastPara="1" wrap="square" lIns="91425" tIns="45700" rIns="91425" bIns="45700" anchor="t" anchorCtr="0">
            <a:spAutoFit/>
          </a:bodyPr>
          <a:lstStyle/>
          <a:p>
            <a:pPr marL="0" marR="0" lvl="0" indent="0" algn="ctr" rtl="0">
              <a:lnSpc>
                <a:spcPct val="90000"/>
              </a:lnSpc>
              <a:spcBef>
                <a:spcPts val="0"/>
              </a:spcBef>
              <a:spcAft>
                <a:spcPts val="0"/>
              </a:spcAft>
              <a:buNone/>
            </a:pPr>
            <a:r>
              <a:rPr lang="en-US" sz="2400" b="1" i="0" u="none" strike="noStrike" cap="none">
                <a:solidFill>
                  <a:srgbClr val="FF0000"/>
                </a:solidFill>
                <a:latin typeface="Times New Roman"/>
                <a:ea typeface="Times New Roman"/>
                <a:cs typeface="Times New Roman"/>
                <a:sym typeface="Times New Roman"/>
              </a:rPr>
              <a:t>Department of AIT-CSE</a:t>
            </a:r>
            <a:endParaRPr sz="1600" b="0" i="0" u="none" strike="noStrike" cap="none">
              <a:solidFill>
                <a:srgbClr val="FF0000"/>
              </a:solidFill>
              <a:latin typeface="Times New Roman"/>
              <a:ea typeface="Times New Roman"/>
              <a:cs typeface="Times New Roman"/>
              <a:sym typeface="Times New Roman"/>
            </a:endParaRPr>
          </a:p>
        </p:txBody>
      </p:sp>
      <p:sp>
        <p:nvSpPr>
          <p:cNvPr id="103" name="Google Shape;103;p14"/>
          <p:cNvSpPr txBox="1"/>
          <p:nvPr/>
        </p:nvSpPr>
        <p:spPr>
          <a:xfrm>
            <a:off x="1855226" y="513743"/>
            <a:ext cx="8477100" cy="7389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4200" b="1">
                <a:solidFill>
                  <a:schemeClr val="dk1"/>
                </a:solidFill>
                <a:latin typeface="Arial Black"/>
                <a:ea typeface="Arial Black"/>
                <a:cs typeface="Arial Black"/>
                <a:sym typeface="Arial Black"/>
              </a:rPr>
              <a:t>Evolution in EVs</a:t>
            </a:r>
            <a:endParaRPr sz="4200" b="0" i="0" u="none" strike="noStrike" cap="none">
              <a:solidFill>
                <a:schemeClr val="dk1"/>
              </a:solidFill>
              <a:latin typeface="Raleway ExtraBold"/>
              <a:ea typeface="Raleway ExtraBold"/>
              <a:cs typeface="Raleway ExtraBold"/>
              <a:sym typeface="Raleway ExtraBold"/>
            </a:endParaRPr>
          </a:p>
        </p:txBody>
      </p:sp>
      <p:sp>
        <p:nvSpPr>
          <p:cNvPr id="104" name="Google Shape;104;p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a:t>
            </a:fld>
            <a:endParaRPr/>
          </a:p>
        </p:txBody>
      </p:sp>
      <p:sp>
        <p:nvSpPr>
          <p:cNvPr id="105" name="Google Shape;105;p14"/>
          <p:cNvSpPr txBox="1"/>
          <p:nvPr/>
        </p:nvSpPr>
        <p:spPr>
          <a:xfrm>
            <a:off x="4639225" y="4496655"/>
            <a:ext cx="2909100" cy="13236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b="1" dirty="0">
                <a:solidFill>
                  <a:schemeClr val="dk1"/>
                </a:solidFill>
                <a:latin typeface="Calibri"/>
                <a:ea typeface="Calibri"/>
                <a:cs typeface="Calibri"/>
                <a:sym typeface="Calibri"/>
              </a:rPr>
              <a:t>Under the Supervision of: </a:t>
            </a:r>
            <a:endParaRPr sz="2000" dirty="0">
              <a:solidFill>
                <a:schemeClr val="dk1"/>
              </a:solidFill>
              <a:latin typeface="Calibri"/>
              <a:ea typeface="Calibri"/>
              <a:cs typeface="Calibri"/>
              <a:sym typeface="Calibri"/>
            </a:endParaRPr>
          </a:p>
          <a:p>
            <a:pPr marL="0" marR="0" lvl="0" indent="0" algn="ctr" rtl="0">
              <a:spcBef>
                <a:spcPts val="0"/>
              </a:spcBef>
              <a:spcAft>
                <a:spcPts val="0"/>
              </a:spcAft>
              <a:buNone/>
            </a:pPr>
            <a:r>
              <a:rPr lang="en-US" sz="2000" dirty="0">
                <a:solidFill>
                  <a:schemeClr val="dk1"/>
                </a:solidFill>
                <a:latin typeface="Calibri"/>
                <a:ea typeface="Calibri"/>
                <a:cs typeface="Calibri"/>
                <a:sym typeface="Calibri"/>
              </a:rPr>
              <a:t>  Dr. Kamaljit Singh Saini</a:t>
            </a:r>
            <a:endParaRPr sz="2000" dirty="0">
              <a:solidFill>
                <a:schemeClr val="dk1"/>
              </a:solidFill>
              <a:latin typeface="Calibri"/>
              <a:ea typeface="Calibri"/>
              <a:cs typeface="Calibri"/>
              <a:sym typeface="Calibri"/>
            </a:endParaRPr>
          </a:p>
          <a:p>
            <a:pPr marL="0" marR="0" lvl="0" indent="0" algn="ctr" rtl="0">
              <a:spcBef>
                <a:spcPts val="0"/>
              </a:spcBef>
              <a:spcAft>
                <a:spcPts val="0"/>
              </a:spcAft>
              <a:buNone/>
            </a:pPr>
            <a:r>
              <a:rPr lang="en-US" sz="2000" dirty="0">
                <a:solidFill>
                  <a:schemeClr val="dk1"/>
                </a:solidFill>
                <a:latin typeface="Calibri"/>
                <a:ea typeface="Calibri"/>
                <a:cs typeface="Calibri"/>
                <a:sym typeface="Calibri"/>
              </a:rPr>
              <a:t>( E3040 )</a:t>
            </a:r>
            <a:endParaRPr sz="2000" dirty="0">
              <a:solidFill>
                <a:schemeClr val="dk1"/>
              </a:solidFill>
              <a:latin typeface="Calibri"/>
              <a:ea typeface="Calibri"/>
              <a:cs typeface="Calibri"/>
              <a:sym typeface="Calibri"/>
            </a:endParaRPr>
          </a:p>
          <a:p>
            <a:pPr marL="0" marR="0" lvl="0" indent="0" algn="l" rtl="0">
              <a:spcBef>
                <a:spcPts val="0"/>
              </a:spcBef>
              <a:spcAft>
                <a:spcPts val="0"/>
              </a:spcAft>
              <a:buNone/>
            </a:pPr>
            <a:endParaRPr sz="2000" dirty="0">
              <a:solidFill>
                <a:schemeClr val="dk1"/>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23"/>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p>
            <a:pPr marL="0" lvl="0" indent="0" algn="l" rtl="0">
              <a:spcBef>
                <a:spcPts val="1000"/>
              </a:spcBef>
              <a:spcAft>
                <a:spcPts val="0"/>
              </a:spcAft>
              <a:buNone/>
            </a:pPr>
            <a:r>
              <a:rPr lang="en-US" b="1">
                <a:latin typeface="Poppins"/>
                <a:ea typeface="Poppins"/>
                <a:cs typeface="Poppins"/>
                <a:sym typeface="Poppins"/>
              </a:rPr>
              <a:t>Analysis of features</a:t>
            </a:r>
            <a:endParaRPr b="1">
              <a:latin typeface="Poppins"/>
              <a:ea typeface="Poppins"/>
              <a:cs typeface="Poppins"/>
              <a:sym typeface="Poppins"/>
            </a:endParaRPr>
          </a:p>
          <a:p>
            <a:pPr marL="228600" lvl="0" indent="0" algn="l" rtl="0">
              <a:spcBef>
                <a:spcPts val="1000"/>
              </a:spcBef>
              <a:spcAft>
                <a:spcPts val="0"/>
              </a:spcAft>
              <a:buNone/>
            </a:pPr>
            <a:endParaRPr b="1">
              <a:latin typeface="Poppins"/>
              <a:ea typeface="Poppins"/>
              <a:cs typeface="Poppins"/>
              <a:sym typeface="Poppins"/>
            </a:endParaRPr>
          </a:p>
        </p:txBody>
      </p:sp>
      <p:sp>
        <p:nvSpPr>
          <p:cNvPr id="175" name="Google Shape;175;p23"/>
          <p:cNvSpPr txBox="1">
            <a:spLocks noGrp="1"/>
          </p:cNvSpPr>
          <p:nvPr>
            <p:ph type="body" idx="1"/>
          </p:nvPr>
        </p:nvSpPr>
        <p:spPr>
          <a:xfrm>
            <a:off x="535475" y="1274525"/>
            <a:ext cx="6482100" cy="4423500"/>
          </a:xfrm>
          <a:prstGeom prst="rect">
            <a:avLst/>
          </a:prstGeom>
          <a:noFill/>
          <a:ln>
            <a:noFill/>
          </a:ln>
        </p:spPr>
        <p:txBody>
          <a:bodyPr spcFirstLastPara="1" wrap="square" lIns="91425" tIns="45700" rIns="91425" bIns="45700" anchor="t" anchorCtr="0">
            <a:normAutofit lnSpcReduction="20000"/>
          </a:bodyPr>
          <a:lstStyle/>
          <a:p>
            <a:pPr marL="0" lvl="0" indent="0" algn="l" rtl="0">
              <a:lnSpc>
                <a:spcPct val="100000"/>
              </a:lnSpc>
              <a:spcBef>
                <a:spcPts val="1000"/>
              </a:spcBef>
              <a:spcAft>
                <a:spcPts val="0"/>
              </a:spcAft>
              <a:buNone/>
            </a:pPr>
            <a:endParaRPr sz="2600">
              <a:latin typeface="Poppins"/>
              <a:ea typeface="Poppins"/>
              <a:cs typeface="Poppins"/>
              <a:sym typeface="Poppins"/>
            </a:endParaRPr>
          </a:p>
          <a:p>
            <a:pPr marL="457200" lvl="0" indent="-355600" algn="just" rtl="0">
              <a:lnSpc>
                <a:spcPct val="100000"/>
              </a:lnSpc>
              <a:spcBef>
                <a:spcPts val="1000"/>
              </a:spcBef>
              <a:spcAft>
                <a:spcPts val="0"/>
              </a:spcAft>
              <a:buSzPts val="2000"/>
              <a:buAutoNum type="arabicPeriod"/>
            </a:pPr>
            <a:r>
              <a:rPr lang="en-US" sz="2600" b="1">
                <a:latin typeface="Poppins"/>
                <a:ea typeface="Poppins"/>
                <a:cs typeface="Poppins"/>
                <a:sym typeface="Poppins"/>
              </a:rPr>
              <a:t>Backup Truck </a:t>
            </a:r>
            <a:r>
              <a:rPr lang="en-US" sz="2600">
                <a:latin typeface="Poppins"/>
                <a:ea typeface="Poppins"/>
                <a:cs typeface="Poppins"/>
                <a:sym typeface="Poppins"/>
              </a:rPr>
              <a:t>: Major feature is the backup truck, park your car inside the truck to get it fixed and charged. </a:t>
            </a:r>
            <a:endParaRPr sz="2600">
              <a:latin typeface="Poppins"/>
              <a:ea typeface="Poppins"/>
              <a:cs typeface="Poppins"/>
              <a:sym typeface="Poppins"/>
            </a:endParaRPr>
          </a:p>
          <a:p>
            <a:pPr marL="0" lvl="0" indent="0" algn="just" rtl="0">
              <a:lnSpc>
                <a:spcPct val="100000"/>
              </a:lnSpc>
              <a:spcBef>
                <a:spcPts val="1000"/>
              </a:spcBef>
              <a:spcAft>
                <a:spcPts val="0"/>
              </a:spcAft>
              <a:buNone/>
            </a:pPr>
            <a:endParaRPr sz="2600">
              <a:latin typeface="Poppins"/>
              <a:ea typeface="Poppins"/>
              <a:cs typeface="Poppins"/>
              <a:sym typeface="Poppins"/>
            </a:endParaRPr>
          </a:p>
          <a:p>
            <a:pPr marL="457200" lvl="0" indent="0" algn="just" rtl="0">
              <a:lnSpc>
                <a:spcPct val="100000"/>
              </a:lnSpc>
              <a:spcBef>
                <a:spcPts val="1000"/>
              </a:spcBef>
              <a:spcAft>
                <a:spcPts val="0"/>
              </a:spcAft>
              <a:buNone/>
            </a:pPr>
            <a:endParaRPr sz="2600">
              <a:latin typeface="Poppins"/>
              <a:ea typeface="Poppins"/>
              <a:cs typeface="Poppins"/>
              <a:sym typeface="Poppins"/>
            </a:endParaRPr>
          </a:p>
          <a:p>
            <a:pPr marL="457200" lvl="0" indent="-330200" algn="just" rtl="0">
              <a:lnSpc>
                <a:spcPct val="100000"/>
              </a:lnSpc>
              <a:spcBef>
                <a:spcPts val="1000"/>
              </a:spcBef>
              <a:spcAft>
                <a:spcPts val="0"/>
              </a:spcAft>
              <a:buSzPts val="1600"/>
              <a:buAutoNum type="arabicPeriod"/>
            </a:pPr>
            <a:r>
              <a:rPr lang="en-US" sz="2600" b="1">
                <a:latin typeface="Poppins"/>
                <a:ea typeface="Poppins"/>
                <a:cs typeface="Poppins"/>
                <a:sym typeface="Poppins"/>
              </a:rPr>
              <a:t>Solar Power Dependency : </a:t>
            </a:r>
            <a:r>
              <a:rPr lang="en-US" sz="2600">
                <a:latin typeface="Poppins"/>
                <a:ea typeface="Poppins"/>
                <a:cs typeface="Poppins"/>
                <a:sym typeface="Poppins"/>
              </a:rPr>
              <a:t>As mentioned in methodology, the truck will be charged by renewable sources such as solar energy, hydro and more.</a:t>
            </a:r>
            <a:endParaRPr sz="2600">
              <a:latin typeface="Poppins"/>
              <a:ea typeface="Poppins"/>
              <a:cs typeface="Poppins"/>
              <a:sym typeface="Poppins"/>
            </a:endParaRPr>
          </a:p>
        </p:txBody>
      </p:sp>
      <p:sp>
        <p:nvSpPr>
          <p:cNvPr id="176" name="Google Shape;176;p23"/>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10</a:t>
            </a:fld>
            <a:endParaRPr/>
          </a:p>
        </p:txBody>
      </p:sp>
      <p:pic>
        <p:nvPicPr>
          <p:cNvPr id="177" name="Google Shape;177;p23"/>
          <p:cNvPicPr preferRelativeResize="0"/>
          <p:nvPr/>
        </p:nvPicPr>
        <p:blipFill>
          <a:blip r:embed="rId3">
            <a:alphaModFix/>
          </a:blip>
          <a:stretch>
            <a:fillRect/>
          </a:stretch>
        </p:blipFill>
        <p:spPr>
          <a:xfrm>
            <a:off x="7487325" y="888650"/>
            <a:ext cx="3694325" cy="2540350"/>
          </a:xfrm>
          <a:prstGeom prst="rect">
            <a:avLst/>
          </a:prstGeom>
          <a:noFill/>
          <a:ln>
            <a:noFill/>
          </a:ln>
        </p:spPr>
      </p:pic>
      <p:pic>
        <p:nvPicPr>
          <p:cNvPr id="178" name="Google Shape;178;p23"/>
          <p:cNvPicPr preferRelativeResize="0"/>
          <p:nvPr/>
        </p:nvPicPr>
        <p:blipFill>
          <a:blip r:embed="rId4">
            <a:alphaModFix/>
          </a:blip>
          <a:stretch>
            <a:fillRect/>
          </a:stretch>
        </p:blipFill>
        <p:spPr>
          <a:xfrm>
            <a:off x="7487325" y="3613673"/>
            <a:ext cx="3694326" cy="261975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24"/>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p>
            <a:pPr marL="0" lvl="0" indent="0" algn="l" rtl="0">
              <a:spcBef>
                <a:spcPts val="1000"/>
              </a:spcBef>
              <a:spcAft>
                <a:spcPts val="0"/>
              </a:spcAft>
              <a:buNone/>
            </a:pPr>
            <a:r>
              <a:rPr lang="en-US" b="1">
                <a:latin typeface="Poppins"/>
                <a:ea typeface="Poppins"/>
                <a:cs typeface="Poppins"/>
                <a:sym typeface="Poppins"/>
              </a:rPr>
              <a:t>Analysis of features</a:t>
            </a:r>
            <a:endParaRPr b="1">
              <a:latin typeface="Poppins"/>
              <a:ea typeface="Poppins"/>
              <a:cs typeface="Poppins"/>
              <a:sym typeface="Poppins"/>
            </a:endParaRPr>
          </a:p>
          <a:p>
            <a:pPr marL="228600" lvl="0" indent="0" algn="l" rtl="0">
              <a:spcBef>
                <a:spcPts val="1000"/>
              </a:spcBef>
              <a:spcAft>
                <a:spcPts val="0"/>
              </a:spcAft>
              <a:buNone/>
            </a:pPr>
            <a:endParaRPr b="1">
              <a:latin typeface="Poppins"/>
              <a:ea typeface="Poppins"/>
              <a:cs typeface="Poppins"/>
              <a:sym typeface="Poppins"/>
            </a:endParaRPr>
          </a:p>
        </p:txBody>
      </p:sp>
      <p:sp>
        <p:nvSpPr>
          <p:cNvPr id="184" name="Google Shape;184;p24"/>
          <p:cNvSpPr txBox="1">
            <a:spLocks noGrp="1"/>
          </p:cNvSpPr>
          <p:nvPr>
            <p:ph type="body" idx="1"/>
          </p:nvPr>
        </p:nvSpPr>
        <p:spPr>
          <a:xfrm>
            <a:off x="535475" y="1274525"/>
            <a:ext cx="6482100" cy="4423500"/>
          </a:xfrm>
          <a:prstGeom prst="rect">
            <a:avLst/>
          </a:prstGeom>
          <a:noFill/>
          <a:ln>
            <a:noFill/>
          </a:ln>
        </p:spPr>
        <p:txBody>
          <a:bodyPr spcFirstLastPara="1" wrap="square" lIns="91425" tIns="45700" rIns="91425" bIns="45700" anchor="t" anchorCtr="0">
            <a:normAutofit fontScale="92500" lnSpcReduction="20000"/>
          </a:bodyPr>
          <a:lstStyle/>
          <a:p>
            <a:pPr marL="0" lvl="0" indent="0" algn="l" rtl="0">
              <a:lnSpc>
                <a:spcPct val="100000"/>
              </a:lnSpc>
              <a:spcBef>
                <a:spcPts val="1000"/>
              </a:spcBef>
              <a:spcAft>
                <a:spcPts val="0"/>
              </a:spcAft>
              <a:buNone/>
            </a:pPr>
            <a:endParaRPr sz="2400">
              <a:latin typeface="Poppins"/>
              <a:ea typeface="Poppins"/>
              <a:cs typeface="Poppins"/>
              <a:sym typeface="Poppins"/>
            </a:endParaRPr>
          </a:p>
          <a:p>
            <a:pPr marL="0" lvl="0" indent="0" algn="just" rtl="0">
              <a:lnSpc>
                <a:spcPct val="100000"/>
              </a:lnSpc>
              <a:spcBef>
                <a:spcPts val="1000"/>
              </a:spcBef>
              <a:spcAft>
                <a:spcPts val="0"/>
              </a:spcAft>
              <a:buNone/>
            </a:pPr>
            <a:r>
              <a:rPr lang="en-US" sz="2400">
                <a:latin typeface="Poppins"/>
                <a:ea typeface="Poppins"/>
                <a:cs typeface="Poppins"/>
                <a:sym typeface="Poppins"/>
              </a:rPr>
              <a:t> </a:t>
            </a:r>
            <a:r>
              <a:rPr lang="en-US" sz="2400" b="1">
                <a:latin typeface="Poppins"/>
                <a:ea typeface="Poppins"/>
                <a:cs typeface="Poppins"/>
                <a:sym typeface="Poppins"/>
              </a:rPr>
              <a:t>3. Super Chargers : </a:t>
            </a:r>
            <a:r>
              <a:rPr lang="en-US" sz="2400">
                <a:latin typeface="Poppins"/>
                <a:ea typeface="Poppins"/>
                <a:cs typeface="Poppins"/>
                <a:sym typeface="Poppins"/>
              </a:rPr>
              <a:t>Truck will be loaded with level 3 fast DC Chargers 50kW to 400kW((480 volts or more) able to rapidly charge battery providing 80 percent battery in 15 - 60 minutes.</a:t>
            </a:r>
            <a:endParaRPr sz="2400">
              <a:latin typeface="Poppins"/>
              <a:ea typeface="Poppins"/>
              <a:cs typeface="Poppins"/>
              <a:sym typeface="Poppins"/>
            </a:endParaRPr>
          </a:p>
          <a:p>
            <a:pPr marL="457200" lvl="0" indent="0" algn="just" rtl="0">
              <a:lnSpc>
                <a:spcPct val="100000"/>
              </a:lnSpc>
              <a:spcBef>
                <a:spcPts val="1000"/>
              </a:spcBef>
              <a:spcAft>
                <a:spcPts val="0"/>
              </a:spcAft>
              <a:buNone/>
            </a:pPr>
            <a:endParaRPr sz="2400">
              <a:latin typeface="Poppins"/>
              <a:ea typeface="Poppins"/>
              <a:cs typeface="Poppins"/>
              <a:sym typeface="Poppins"/>
            </a:endParaRPr>
          </a:p>
          <a:p>
            <a:pPr marL="0" lvl="0" indent="0" algn="just" rtl="0">
              <a:lnSpc>
                <a:spcPct val="100000"/>
              </a:lnSpc>
              <a:spcBef>
                <a:spcPts val="1000"/>
              </a:spcBef>
              <a:spcAft>
                <a:spcPts val="0"/>
              </a:spcAft>
              <a:buNone/>
            </a:pPr>
            <a:r>
              <a:rPr lang="en-US" sz="2400" b="1">
                <a:latin typeface="Poppins"/>
                <a:ea typeface="Poppins"/>
                <a:cs typeface="Poppins"/>
                <a:sym typeface="Poppins"/>
              </a:rPr>
              <a:t>4.Business Implementation : </a:t>
            </a:r>
            <a:r>
              <a:rPr lang="en-US" sz="2400">
                <a:latin typeface="Poppins"/>
                <a:ea typeface="Poppins"/>
                <a:cs typeface="Poppins"/>
                <a:sym typeface="Poppins"/>
              </a:rPr>
              <a:t>Till now, there is no company in India providing this facility. In this project we are going to draft a business strategy to implement this idea practically and efficiently having proper charging stations, trucks, and pricing models..</a:t>
            </a:r>
            <a:endParaRPr sz="2400">
              <a:latin typeface="Poppins"/>
              <a:ea typeface="Poppins"/>
              <a:cs typeface="Poppins"/>
              <a:sym typeface="Poppins"/>
            </a:endParaRPr>
          </a:p>
        </p:txBody>
      </p:sp>
      <p:sp>
        <p:nvSpPr>
          <p:cNvPr id="185" name="Google Shape;185;p24"/>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11</a:t>
            </a:fld>
            <a:endParaRPr/>
          </a:p>
        </p:txBody>
      </p:sp>
      <p:pic>
        <p:nvPicPr>
          <p:cNvPr id="186" name="Google Shape;186;p24"/>
          <p:cNvPicPr preferRelativeResize="0"/>
          <p:nvPr/>
        </p:nvPicPr>
        <p:blipFill rotWithShape="1">
          <a:blip r:embed="rId3">
            <a:alphaModFix/>
          </a:blip>
          <a:srcRect r="23826" b="8382"/>
          <a:stretch/>
        </p:blipFill>
        <p:spPr>
          <a:xfrm>
            <a:off x="7154300" y="1010325"/>
            <a:ext cx="4012650" cy="2224925"/>
          </a:xfrm>
          <a:prstGeom prst="rect">
            <a:avLst/>
          </a:prstGeom>
          <a:noFill/>
          <a:ln>
            <a:noFill/>
          </a:ln>
        </p:spPr>
      </p:pic>
      <p:pic>
        <p:nvPicPr>
          <p:cNvPr id="187" name="Google Shape;187;p24"/>
          <p:cNvPicPr preferRelativeResize="0"/>
          <p:nvPr/>
        </p:nvPicPr>
        <p:blipFill>
          <a:blip r:embed="rId4">
            <a:alphaModFix/>
          </a:blip>
          <a:stretch>
            <a:fillRect/>
          </a:stretch>
        </p:blipFill>
        <p:spPr>
          <a:xfrm>
            <a:off x="7154300" y="3684900"/>
            <a:ext cx="4012652" cy="24000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25"/>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p>
            <a:pPr marL="0" lvl="0" indent="0" algn="l" rtl="0">
              <a:spcBef>
                <a:spcPts val="1000"/>
              </a:spcBef>
              <a:spcAft>
                <a:spcPts val="0"/>
              </a:spcAft>
              <a:buNone/>
            </a:pPr>
            <a:r>
              <a:rPr lang="en-US" b="1">
                <a:latin typeface="Poppins"/>
                <a:ea typeface="Poppins"/>
                <a:cs typeface="Poppins"/>
                <a:sym typeface="Poppins"/>
              </a:rPr>
              <a:t>Analysis of features</a:t>
            </a:r>
            <a:endParaRPr b="1">
              <a:latin typeface="Poppins"/>
              <a:ea typeface="Poppins"/>
              <a:cs typeface="Poppins"/>
              <a:sym typeface="Poppins"/>
            </a:endParaRPr>
          </a:p>
          <a:p>
            <a:pPr marL="228600" lvl="0" indent="0" algn="l" rtl="0">
              <a:spcBef>
                <a:spcPts val="1000"/>
              </a:spcBef>
              <a:spcAft>
                <a:spcPts val="0"/>
              </a:spcAft>
              <a:buNone/>
            </a:pPr>
            <a:endParaRPr b="1">
              <a:latin typeface="Poppins"/>
              <a:ea typeface="Poppins"/>
              <a:cs typeface="Poppins"/>
              <a:sym typeface="Poppins"/>
            </a:endParaRPr>
          </a:p>
        </p:txBody>
      </p:sp>
      <p:sp>
        <p:nvSpPr>
          <p:cNvPr id="193" name="Google Shape;193;p25"/>
          <p:cNvSpPr txBox="1">
            <a:spLocks noGrp="1"/>
          </p:cNvSpPr>
          <p:nvPr>
            <p:ph type="body" idx="1"/>
          </p:nvPr>
        </p:nvSpPr>
        <p:spPr>
          <a:xfrm>
            <a:off x="535475" y="1274525"/>
            <a:ext cx="6482100" cy="44235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1000"/>
              </a:spcBef>
              <a:spcAft>
                <a:spcPts val="0"/>
              </a:spcAft>
              <a:buNone/>
            </a:pPr>
            <a:endParaRPr sz="2400">
              <a:latin typeface="Poppins"/>
              <a:ea typeface="Poppins"/>
              <a:cs typeface="Poppins"/>
              <a:sym typeface="Poppins"/>
            </a:endParaRPr>
          </a:p>
          <a:p>
            <a:pPr marL="0" lvl="0" indent="0" algn="just" rtl="0">
              <a:lnSpc>
                <a:spcPct val="90000"/>
              </a:lnSpc>
              <a:spcBef>
                <a:spcPts val="1000"/>
              </a:spcBef>
              <a:spcAft>
                <a:spcPts val="0"/>
              </a:spcAft>
              <a:buNone/>
            </a:pPr>
            <a:r>
              <a:rPr lang="en-US" sz="2400" b="1">
                <a:latin typeface="Poppins"/>
                <a:ea typeface="Poppins"/>
                <a:cs typeface="Poppins"/>
                <a:sym typeface="Poppins"/>
              </a:rPr>
              <a:t>5. Resting Area: </a:t>
            </a:r>
            <a:r>
              <a:rPr lang="en-US" sz="2400">
                <a:latin typeface="Poppins"/>
                <a:ea typeface="Poppins"/>
                <a:cs typeface="Poppins"/>
                <a:sym typeface="Poppins"/>
              </a:rPr>
              <a:t>When a person’s car is being charged or fixed, in the meantime there will be resting area facilities like eateries, wifi facility, washrooms and more.</a:t>
            </a:r>
            <a:endParaRPr sz="2400">
              <a:latin typeface="Poppins"/>
              <a:ea typeface="Poppins"/>
              <a:cs typeface="Poppins"/>
              <a:sym typeface="Poppins"/>
            </a:endParaRPr>
          </a:p>
          <a:p>
            <a:pPr marL="457200" lvl="0" indent="0" algn="just" rtl="0">
              <a:lnSpc>
                <a:spcPct val="90000"/>
              </a:lnSpc>
              <a:spcBef>
                <a:spcPts val="1000"/>
              </a:spcBef>
              <a:spcAft>
                <a:spcPts val="0"/>
              </a:spcAft>
              <a:buNone/>
            </a:pPr>
            <a:endParaRPr sz="2400">
              <a:latin typeface="Poppins"/>
              <a:ea typeface="Poppins"/>
              <a:cs typeface="Poppins"/>
              <a:sym typeface="Poppins"/>
            </a:endParaRPr>
          </a:p>
          <a:p>
            <a:pPr marL="0" lvl="0" indent="0" algn="just" rtl="0">
              <a:lnSpc>
                <a:spcPct val="90000"/>
              </a:lnSpc>
              <a:spcBef>
                <a:spcPts val="1000"/>
              </a:spcBef>
              <a:spcAft>
                <a:spcPts val="0"/>
              </a:spcAft>
              <a:buNone/>
            </a:pPr>
            <a:r>
              <a:rPr lang="en-US" sz="2400" b="1">
                <a:latin typeface="Poppins"/>
                <a:ea typeface="Poppins"/>
                <a:cs typeface="Poppins"/>
                <a:sym typeface="Poppins"/>
              </a:rPr>
              <a:t>6. Truck as Extension: </a:t>
            </a:r>
            <a:r>
              <a:rPr lang="en-US" sz="2400">
                <a:latin typeface="Poppins"/>
                <a:ea typeface="Poppins"/>
                <a:cs typeface="Poppins"/>
                <a:sym typeface="Poppins"/>
              </a:rPr>
              <a:t>Like when all the ports on a charging stations are full, in order to avoid long queues, our charging truck will be used as a extension to charge multiple cars at same time.</a:t>
            </a:r>
            <a:endParaRPr sz="2400">
              <a:latin typeface="Poppins"/>
              <a:ea typeface="Poppins"/>
              <a:cs typeface="Poppins"/>
              <a:sym typeface="Poppins"/>
            </a:endParaRPr>
          </a:p>
        </p:txBody>
      </p:sp>
      <p:sp>
        <p:nvSpPr>
          <p:cNvPr id="194" name="Google Shape;194;p25"/>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12</a:t>
            </a:fld>
            <a:endParaRPr/>
          </a:p>
        </p:txBody>
      </p:sp>
      <p:pic>
        <p:nvPicPr>
          <p:cNvPr id="195" name="Google Shape;195;p25"/>
          <p:cNvPicPr preferRelativeResize="0"/>
          <p:nvPr/>
        </p:nvPicPr>
        <p:blipFill rotWithShape="1">
          <a:blip r:embed="rId3">
            <a:alphaModFix/>
          </a:blip>
          <a:srcRect t="29986"/>
          <a:stretch/>
        </p:blipFill>
        <p:spPr>
          <a:xfrm>
            <a:off x="7424800" y="3806075"/>
            <a:ext cx="3929000" cy="1964500"/>
          </a:xfrm>
          <a:prstGeom prst="rect">
            <a:avLst/>
          </a:prstGeom>
          <a:noFill/>
          <a:ln>
            <a:noFill/>
          </a:ln>
        </p:spPr>
      </p:pic>
      <p:pic>
        <p:nvPicPr>
          <p:cNvPr id="196" name="Google Shape;196;p25"/>
          <p:cNvPicPr preferRelativeResize="0"/>
          <p:nvPr/>
        </p:nvPicPr>
        <p:blipFill>
          <a:blip r:embed="rId4">
            <a:alphaModFix/>
          </a:blip>
          <a:stretch>
            <a:fillRect/>
          </a:stretch>
        </p:blipFill>
        <p:spPr>
          <a:xfrm>
            <a:off x="7424800" y="1026800"/>
            <a:ext cx="3929001" cy="196450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2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b="1">
                <a:latin typeface="Poppins"/>
                <a:ea typeface="Poppins"/>
                <a:cs typeface="Poppins"/>
                <a:sym typeface="Poppins"/>
              </a:rPr>
              <a:t>Results and Outputs</a:t>
            </a:r>
            <a:endParaRPr b="1">
              <a:latin typeface="Poppins"/>
              <a:ea typeface="Poppins"/>
              <a:cs typeface="Poppins"/>
              <a:sym typeface="Poppins"/>
            </a:endParaRPr>
          </a:p>
        </p:txBody>
      </p:sp>
      <p:sp>
        <p:nvSpPr>
          <p:cNvPr id="202" name="Google Shape;202;p26"/>
          <p:cNvSpPr txBox="1">
            <a:spLocks noGrp="1"/>
          </p:cNvSpPr>
          <p:nvPr>
            <p:ph type="body" idx="1"/>
          </p:nvPr>
        </p:nvSpPr>
        <p:spPr>
          <a:xfrm>
            <a:off x="838200" y="1825625"/>
            <a:ext cx="6002700" cy="4351200"/>
          </a:xfrm>
          <a:prstGeom prst="rect">
            <a:avLst/>
          </a:prstGeom>
          <a:noFill/>
          <a:ln>
            <a:noFill/>
          </a:ln>
        </p:spPr>
        <p:txBody>
          <a:bodyPr spcFirstLastPara="1" wrap="square" lIns="91425" tIns="45700" rIns="91425" bIns="45700" anchor="t" anchorCtr="0">
            <a:normAutofit fontScale="92500" lnSpcReduction="10000"/>
          </a:bodyPr>
          <a:lstStyle/>
          <a:p>
            <a:pPr marL="228600" lvl="0" indent="-337502" algn="just" rtl="0">
              <a:lnSpc>
                <a:spcPct val="115000"/>
              </a:lnSpc>
              <a:spcBef>
                <a:spcPts val="0"/>
              </a:spcBef>
              <a:spcAft>
                <a:spcPts val="0"/>
              </a:spcAft>
              <a:buSzPct val="172727"/>
              <a:buFont typeface="Poppins"/>
              <a:buChar char="•"/>
            </a:pPr>
            <a:r>
              <a:rPr lang="en-US" sz="2200">
                <a:solidFill>
                  <a:srgbClr val="1F1F1F"/>
                </a:solidFill>
                <a:highlight>
                  <a:schemeClr val="lt1"/>
                </a:highlight>
                <a:latin typeface="Poppins"/>
                <a:ea typeface="Poppins"/>
                <a:cs typeface="Poppins"/>
                <a:sym typeface="Poppins"/>
              </a:rPr>
              <a:t>Trailers equipped with multiple-charging systems attached to trucks for mobile-charging and lobby services.</a:t>
            </a:r>
            <a:endParaRPr sz="2200">
              <a:solidFill>
                <a:srgbClr val="1F1F1F"/>
              </a:solidFill>
              <a:highlight>
                <a:schemeClr val="lt1"/>
              </a:highlight>
              <a:latin typeface="Poppins"/>
              <a:ea typeface="Poppins"/>
              <a:cs typeface="Poppins"/>
              <a:sym typeface="Poppins"/>
            </a:endParaRPr>
          </a:p>
          <a:p>
            <a:pPr marL="228600" lvl="0" indent="-274002" algn="just" rtl="0">
              <a:lnSpc>
                <a:spcPct val="115000"/>
              </a:lnSpc>
              <a:spcBef>
                <a:spcPts val="1000"/>
              </a:spcBef>
              <a:spcAft>
                <a:spcPts val="0"/>
              </a:spcAft>
              <a:buSzPct val="172727"/>
              <a:buFont typeface="Poppins"/>
              <a:buChar char="•"/>
            </a:pPr>
            <a:r>
              <a:rPr lang="en-US" sz="2200">
                <a:solidFill>
                  <a:srgbClr val="1F1F1F"/>
                </a:solidFill>
                <a:highlight>
                  <a:schemeClr val="lt1"/>
                </a:highlight>
                <a:latin typeface="Poppins"/>
                <a:ea typeface="Poppins"/>
                <a:cs typeface="Poppins"/>
                <a:sym typeface="Poppins"/>
              </a:rPr>
              <a:t>Using solar panels ( for renewable source of energy) to generate electricity that charges the EV battery through a charging station.</a:t>
            </a:r>
            <a:endParaRPr sz="2200">
              <a:solidFill>
                <a:srgbClr val="1F1F1F"/>
              </a:solidFill>
              <a:highlight>
                <a:srgbClr val="FFFFFF"/>
              </a:highlight>
              <a:latin typeface="Poppins"/>
              <a:ea typeface="Poppins"/>
              <a:cs typeface="Poppins"/>
              <a:sym typeface="Poppins"/>
            </a:endParaRPr>
          </a:p>
          <a:p>
            <a:pPr marL="457200" lvl="0" indent="-357822" algn="just" rtl="0">
              <a:lnSpc>
                <a:spcPct val="115000"/>
              </a:lnSpc>
              <a:spcBef>
                <a:spcPts val="1000"/>
              </a:spcBef>
              <a:spcAft>
                <a:spcPts val="0"/>
              </a:spcAft>
              <a:buClr>
                <a:srgbClr val="1F1F1F"/>
              </a:buClr>
              <a:buSzPct val="100000"/>
              <a:buFont typeface="Poppins"/>
              <a:buChar char="●"/>
            </a:pPr>
            <a:r>
              <a:rPr lang="en-US" sz="2200">
                <a:solidFill>
                  <a:srgbClr val="1F1F1F"/>
                </a:solidFill>
                <a:highlight>
                  <a:srgbClr val="FFFFFF"/>
                </a:highlight>
                <a:latin typeface="Poppins"/>
                <a:ea typeface="Poppins"/>
                <a:cs typeface="Poppins"/>
                <a:sym typeface="Poppins"/>
              </a:rPr>
              <a:t>SOS backup service that will pickup and charge the EV at the same time.</a:t>
            </a:r>
            <a:endParaRPr sz="2200">
              <a:solidFill>
                <a:srgbClr val="1F1F1F"/>
              </a:solidFill>
              <a:highlight>
                <a:srgbClr val="FFFFFF"/>
              </a:highlight>
              <a:latin typeface="Poppins"/>
              <a:ea typeface="Poppins"/>
              <a:cs typeface="Poppins"/>
              <a:sym typeface="Poppins"/>
            </a:endParaRPr>
          </a:p>
          <a:p>
            <a:pPr marL="228600" lvl="0" indent="0" algn="just" rtl="0">
              <a:lnSpc>
                <a:spcPct val="90000"/>
              </a:lnSpc>
              <a:spcBef>
                <a:spcPts val="1000"/>
              </a:spcBef>
              <a:spcAft>
                <a:spcPts val="0"/>
              </a:spcAft>
              <a:buNone/>
            </a:pPr>
            <a:endParaRPr sz="2200">
              <a:solidFill>
                <a:srgbClr val="1F1F1F"/>
              </a:solidFill>
              <a:highlight>
                <a:srgbClr val="FFFFFF"/>
              </a:highlight>
              <a:latin typeface="Poppins"/>
              <a:ea typeface="Poppins"/>
              <a:cs typeface="Poppins"/>
              <a:sym typeface="Poppins"/>
            </a:endParaRPr>
          </a:p>
        </p:txBody>
      </p:sp>
      <p:sp>
        <p:nvSpPr>
          <p:cNvPr id="203" name="Google Shape;203;p2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13</a:t>
            </a:fld>
            <a:endParaRPr/>
          </a:p>
        </p:txBody>
      </p:sp>
      <p:pic>
        <p:nvPicPr>
          <p:cNvPr id="204" name="Google Shape;204;p26"/>
          <p:cNvPicPr preferRelativeResize="0"/>
          <p:nvPr/>
        </p:nvPicPr>
        <p:blipFill>
          <a:blip r:embed="rId3">
            <a:alphaModFix/>
          </a:blip>
          <a:stretch>
            <a:fillRect/>
          </a:stretch>
        </p:blipFill>
        <p:spPr>
          <a:xfrm>
            <a:off x="6914400" y="1825625"/>
            <a:ext cx="4439400" cy="40494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27"/>
          <p:cNvSpPr txBox="1">
            <a:spLocks noGrp="1"/>
          </p:cNvSpPr>
          <p:nvPr>
            <p:ph type="title"/>
          </p:nvPr>
        </p:nvSpPr>
        <p:spPr>
          <a:xfrm>
            <a:off x="728575" y="0"/>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b="1">
                <a:latin typeface="Poppins"/>
                <a:ea typeface="Poppins"/>
                <a:cs typeface="Poppins"/>
                <a:sym typeface="Poppins"/>
              </a:rPr>
              <a:t>Conclusion</a:t>
            </a:r>
            <a:endParaRPr b="1">
              <a:latin typeface="Poppins"/>
              <a:ea typeface="Poppins"/>
              <a:cs typeface="Poppins"/>
              <a:sym typeface="Poppins"/>
            </a:endParaRPr>
          </a:p>
        </p:txBody>
      </p:sp>
      <p:sp>
        <p:nvSpPr>
          <p:cNvPr id="210" name="Google Shape;210;p27"/>
          <p:cNvSpPr txBox="1">
            <a:spLocks noGrp="1"/>
          </p:cNvSpPr>
          <p:nvPr>
            <p:ph type="body" idx="1"/>
          </p:nvPr>
        </p:nvSpPr>
        <p:spPr>
          <a:xfrm>
            <a:off x="575500" y="1674275"/>
            <a:ext cx="6960300" cy="6858000"/>
          </a:xfrm>
          <a:prstGeom prst="rect">
            <a:avLst/>
          </a:prstGeom>
          <a:noFill/>
          <a:ln>
            <a:noFill/>
          </a:ln>
        </p:spPr>
        <p:txBody>
          <a:bodyPr spcFirstLastPara="1" wrap="square" lIns="91425" tIns="45700" rIns="91425" bIns="45700" anchor="t" anchorCtr="0">
            <a:normAutofit/>
          </a:bodyPr>
          <a:lstStyle/>
          <a:p>
            <a:pPr marL="0" lvl="0" indent="0" algn="just" rtl="0">
              <a:lnSpc>
                <a:spcPct val="100000"/>
              </a:lnSpc>
              <a:spcBef>
                <a:spcPts val="1000"/>
              </a:spcBef>
              <a:spcAft>
                <a:spcPts val="0"/>
              </a:spcAft>
              <a:buNone/>
            </a:pPr>
            <a:r>
              <a:rPr lang="en-US" sz="2600">
                <a:latin typeface="Poppins"/>
                <a:ea typeface="Poppins"/>
                <a:cs typeface="Poppins"/>
                <a:sym typeface="Poppins"/>
              </a:rPr>
              <a:t>There are some companies like “</a:t>
            </a:r>
            <a:r>
              <a:rPr lang="en-US" sz="2600" b="1">
                <a:latin typeface="Poppins"/>
                <a:ea typeface="Poppins"/>
                <a:cs typeface="Poppins"/>
                <a:sym typeface="Poppins"/>
              </a:rPr>
              <a:t>realac powers"</a:t>
            </a:r>
            <a:r>
              <a:rPr lang="en-US" sz="2600">
                <a:latin typeface="Poppins"/>
                <a:ea typeface="Poppins"/>
                <a:cs typeface="Poppins"/>
                <a:sym typeface="Poppins"/>
              </a:rPr>
              <a:t> which provide these facilities in USA but there are no such company presently available which will solve this issue. As we know the EVs sector is rising day by day and there is a large need to explore many technical areas and new technology and India with huge 1.4 population need more sustainable options to deliver optimal solutions. </a:t>
            </a:r>
            <a:endParaRPr sz="2600">
              <a:latin typeface="Poppins"/>
              <a:ea typeface="Poppins"/>
              <a:cs typeface="Poppins"/>
              <a:sym typeface="Poppins"/>
            </a:endParaRPr>
          </a:p>
        </p:txBody>
      </p:sp>
      <p:sp>
        <p:nvSpPr>
          <p:cNvPr id="211" name="Google Shape;211;p2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14</a:t>
            </a:fld>
            <a:endParaRPr/>
          </a:p>
        </p:txBody>
      </p:sp>
      <p:pic>
        <p:nvPicPr>
          <p:cNvPr id="212" name="Google Shape;212;p27"/>
          <p:cNvPicPr preferRelativeResize="0"/>
          <p:nvPr/>
        </p:nvPicPr>
        <p:blipFill>
          <a:blip r:embed="rId3">
            <a:alphaModFix/>
          </a:blip>
          <a:stretch>
            <a:fillRect/>
          </a:stretch>
        </p:blipFill>
        <p:spPr>
          <a:xfrm>
            <a:off x="7719650" y="2169225"/>
            <a:ext cx="3779299" cy="2519525"/>
          </a:xfrm>
          <a:prstGeom prst="rect">
            <a:avLst/>
          </a:prstGeom>
          <a:noFill/>
          <a:ln w="38100" cap="flat" cmpd="sng">
            <a:solidFill>
              <a:schemeClr val="dk2"/>
            </a:solidFill>
            <a:prstDash val="solid"/>
            <a:round/>
            <a:headEnd type="none" w="sm" len="sm"/>
            <a:tailEnd type="none" w="sm" len="sm"/>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28"/>
          <p:cNvSpPr txBox="1">
            <a:spLocks noGrp="1"/>
          </p:cNvSpPr>
          <p:nvPr>
            <p:ph type="title"/>
          </p:nvPr>
        </p:nvSpPr>
        <p:spPr>
          <a:xfrm>
            <a:off x="838200" y="0"/>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b="1">
                <a:latin typeface="Poppins"/>
                <a:ea typeface="Poppins"/>
                <a:cs typeface="Poppins"/>
                <a:sym typeface="Poppins"/>
              </a:rPr>
              <a:t>Future Scope</a:t>
            </a:r>
            <a:endParaRPr b="1">
              <a:latin typeface="Poppins"/>
              <a:ea typeface="Poppins"/>
              <a:cs typeface="Poppins"/>
              <a:sym typeface="Poppins"/>
            </a:endParaRPr>
          </a:p>
        </p:txBody>
      </p:sp>
      <p:sp>
        <p:nvSpPr>
          <p:cNvPr id="218" name="Google Shape;218;p28"/>
          <p:cNvSpPr txBox="1">
            <a:spLocks noGrp="1"/>
          </p:cNvSpPr>
          <p:nvPr>
            <p:ph type="body" idx="1"/>
          </p:nvPr>
        </p:nvSpPr>
        <p:spPr>
          <a:xfrm>
            <a:off x="-102050" y="1251475"/>
            <a:ext cx="11025300" cy="4674300"/>
          </a:xfrm>
          <a:prstGeom prst="rect">
            <a:avLst/>
          </a:prstGeom>
          <a:noFill/>
          <a:ln>
            <a:noFill/>
          </a:ln>
        </p:spPr>
        <p:txBody>
          <a:bodyPr spcFirstLastPara="1" wrap="square" lIns="91425" tIns="45700" rIns="91425" bIns="45700" anchor="t" anchorCtr="0">
            <a:noAutofit/>
          </a:bodyPr>
          <a:lstStyle/>
          <a:p>
            <a:pPr marL="457200" lvl="0" indent="-391477" algn="l" rtl="0">
              <a:lnSpc>
                <a:spcPct val="90000"/>
              </a:lnSpc>
              <a:spcBef>
                <a:spcPts val="1000"/>
              </a:spcBef>
              <a:spcAft>
                <a:spcPts val="0"/>
              </a:spcAft>
              <a:buSzPts val="2565"/>
              <a:buChar char="•"/>
            </a:pPr>
            <a:r>
              <a:rPr lang="en-US" sz="2565" b="1">
                <a:latin typeface="Poppins"/>
                <a:ea typeface="Poppins"/>
                <a:cs typeface="Poppins"/>
                <a:sym typeface="Poppins"/>
              </a:rPr>
              <a:t>Intelligent Cooling system:</a:t>
            </a:r>
            <a:r>
              <a:rPr lang="en-US" sz="2565">
                <a:latin typeface="Poppins"/>
                <a:ea typeface="Poppins"/>
                <a:cs typeface="Poppins"/>
                <a:sym typeface="Poppins"/>
              </a:rPr>
              <a:t> These cooling systems would check the temperature in real time and adjust cooling system according to the heating level of the truck.</a:t>
            </a:r>
            <a:endParaRPr sz="2565">
              <a:latin typeface="Poppins"/>
              <a:ea typeface="Poppins"/>
              <a:cs typeface="Poppins"/>
              <a:sym typeface="Poppins"/>
            </a:endParaRPr>
          </a:p>
          <a:p>
            <a:pPr marL="457200" lvl="0" indent="-391477" algn="l" rtl="0">
              <a:lnSpc>
                <a:spcPct val="90000"/>
              </a:lnSpc>
              <a:spcBef>
                <a:spcPts val="1000"/>
              </a:spcBef>
              <a:spcAft>
                <a:spcPts val="0"/>
              </a:spcAft>
              <a:buSzPts val="2565"/>
              <a:buChar char="•"/>
            </a:pPr>
            <a:r>
              <a:rPr lang="en-US" sz="2565" b="1">
                <a:latin typeface="Poppins"/>
                <a:ea typeface="Poppins"/>
                <a:cs typeface="Poppins"/>
                <a:sym typeface="Poppins"/>
              </a:rPr>
              <a:t>Battery Replacement : </a:t>
            </a:r>
            <a:r>
              <a:rPr lang="en-US" sz="2565">
                <a:latin typeface="Poppins"/>
                <a:ea typeface="Poppins"/>
                <a:cs typeface="Poppins"/>
                <a:sym typeface="Poppins"/>
              </a:rPr>
              <a:t>Suppose a person is in a hurry to a place and his battery dies out, now if he waits for a electric truck and then wait for time the battery is fully charged it may result that person may be would not be able to reach on time. So there is a battery replacement system in which a customer can rent a fully charged battery and in meantime his old battery is being charged.</a:t>
            </a:r>
            <a:endParaRPr sz="2565">
              <a:latin typeface="Poppins"/>
              <a:ea typeface="Poppins"/>
              <a:cs typeface="Poppins"/>
              <a:sym typeface="Poppins"/>
            </a:endParaRPr>
          </a:p>
          <a:p>
            <a:pPr marL="457200" lvl="0" indent="-391477" algn="l" rtl="0">
              <a:lnSpc>
                <a:spcPct val="90000"/>
              </a:lnSpc>
              <a:spcBef>
                <a:spcPts val="1000"/>
              </a:spcBef>
              <a:spcAft>
                <a:spcPts val="0"/>
              </a:spcAft>
              <a:buSzPts val="2565"/>
              <a:buChar char="•"/>
            </a:pPr>
            <a:r>
              <a:rPr lang="en-US" sz="2565" b="1">
                <a:latin typeface="Poppins"/>
                <a:ea typeface="Poppins"/>
                <a:cs typeface="Poppins"/>
                <a:sym typeface="Poppins"/>
              </a:rPr>
              <a:t>Using Al charging : </a:t>
            </a:r>
            <a:r>
              <a:rPr lang="en-US" sz="2565">
                <a:latin typeface="Poppins"/>
                <a:ea typeface="Poppins"/>
                <a:cs typeface="Poppins"/>
                <a:sym typeface="Poppins"/>
              </a:rPr>
              <a:t>AI algorithms would help in  predicting optimal charge, examine various parts according to the charging need to increases efficiency and range of the electric vehicle.</a:t>
            </a:r>
            <a:endParaRPr sz="2565">
              <a:latin typeface="Poppins"/>
              <a:ea typeface="Poppins"/>
              <a:cs typeface="Poppins"/>
              <a:sym typeface="Poppins"/>
            </a:endParaRPr>
          </a:p>
          <a:p>
            <a:pPr marL="0" lvl="0" indent="0" algn="l" rtl="0">
              <a:lnSpc>
                <a:spcPct val="80000"/>
              </a:lnSpc>
              <a:spcBef>
                <a:spcPts val="1000"/>
              </a:spcBef>
              <a:spcAft>
                <a:spcPts val="0"/>
              </a:spcAft>
              <a:buSzPts val="935"/>
              <a:buNone/>
            </a:pPr>
            <a:endParaRPr sz="2480">
              <a:latin typeface="Poppins"/>
              <a:ea typeface="Poppins"/>
              <a:cs typeface="Poppins"/>
              <a:sym typeface="Poppins"/>
            </a:endParaRPr>
          </a:p>
          <a:p>
            <a:pPr marL="457200" lvl="0" indent="0" algn="l" rtl="0">
              <a:lnSpc>
                <a:spcPct val="80000"/>
              </a:lnSpc>
              <a:spcBef>
                <a:spcPts val="1000"/>
              </a:spcBef>
              <a:spcAft>
                <a:spcPts val="0"/>
              </a:spcAft>
              <a:buSzPts val="935"/>
              <a:buNone/>
            </a:pPr>
            <a:endParaRPr sz="2480">
              <a:latin typeface="Poppins"/>
              <a:ea typeface="Poppins"/>
              <a:cs typeface="Poppins"/>
              <a:sym typeface="Poppins"/>
            </a:endParaRPr>
          </a:p>
        </p:txBody>
      </p:sp>
      <p:sp>
        <p:nvSpPr>
          <p:cNvPr id="219" name="Google Shape;219;p2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15</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p2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References</a:t>
            </a:r>
            <a:endParaRPr/>
          </a:p>
        </p:txBody>
      </p:sp>
      <p:sp>
        <p:nvSpPr>
          <p:cNvPr id="225" name="Google Shape;225;p29"/>
          <p:cNvSpPr txBox="1">
            <a:spLocks noGrp="1"/>
          </p:cNvSpPr>
          <p:nvPr>
            <p:ph type="body" idx="1"/>
          </p:nvPr>
        </p:nvSpPr>
        <p:spPr>
          <a:xfrm>
            <a:off x="838200" y="1415451"/>
            <a:ext cx="10515600" cy="4761600"/>
          </a:xfrm>
          <a:prstGeom prst="rect">
            <a:avLst/>
          </a:prstGeom>
          <a:noFill/>
          <a:ln>
            <a:noFill/>
          </a:ln>
        </p:spPr>
        <p:txBody>
          <a:bodyPr spcFirstLastPara="1" wrap="square" lIns="91425" tIns="45700" rIns="91425" bIns="45700" anchor="t" anchorCtr="0">
            <a:normAutofit/>
          </a:bodyPr>
          <a:lstStyle/>
          <a:p>
            <a:pPr marL="228600" lvl="0" indent="0" algn="l" rtl="0">
              <a:lnSpc>
                <a:spcPct val="90000"/>
              </a:lnSpc>
              <a:spcBef>
                <a:spcPts val="1000"/>
              </a:spcBef>
              <a:spcAft>
                <a:spcPts val="0"/>
              </a:spcAft>
              <a:buNone/>
            </a:pPr>
            <a:r>
              <a:rPr lang="en-US" sz="1800"/>
              <a:t>[1]. https://www.semanticscholar.org/reader/4a4b5b768a3f8fc1cc9357f98e7e6d7e151e899b</a:t>
            </a:r>
            <a:endParaRPr sz="1800"/>
          </a:p>
          <a:p>
            <a:pPr marL="228600" lvl="0" indent="0" algn="l" rtl="0">
              <a:lnSpc>
                <a:spcPct val="90000"/>
              </a:lnSpc>
              <a:spcBef>
                <a:spcPts val="1000"/>
              </a:spcBef>
              <a:spcAft>
                <a:spcPts val="0"/>
              </a:spcAft>
              <a:buNone/>
            </a:pPr>
            <a:r>
              <a:rPr lang="en-US" sz="1800"/>
              <a:t>[2].</a:t>
            </a:r>
            <a:r>
              <a:rPr lang="en-US" sz="1800" u="sng">
                <a:solidFill>
                  <a:schemeClr val="hlink"/>
                </a:solidFill>
                <a:hlinkClick r:id="rId3"/>
              </a:rPr>
              <a:t>https://en.wikipedia.org/wiki/Renewable_energy_in_India#:~:text=India%20is%20the%20world's%204th,GW</a:t>
            </a:r>
            <a:r>
              <a:rPr lang="en-US" sz="1800"/>
              <a:t>)%20coming%20from%20renewable%20sources.</a:t>
            </a:r>
            <a:endParaRPr sz="1800"/>
          </a:p>
          <a:p>
            <a:pPr marL="228600" lvl="0" indent="0" algn="l" rtl="0">
              <a:lnSpc>
                <a:spcPct val="90000"/>
              </a:lnSpc>
              <a:spcBef>
                <a:spcPts val="1000"/>
              </a:spcBef>
              <a:spcAft>
                <a:spcPts val="0"/>
              </a:spcAft>
              <a:buNone/>
            </a:pPr>
            <a:r>
              <a:rPr lang="en-US" sz="1800"/>
              <a:t>[3]. </a:t>
            </a:r>
            <a:r>
              <a:rPr lang="en-US" sz="1800" u="sng">
                <a:solidFill>
                  <a:schemeClr val="hlink"/>
                </a:solidFill>
                <a:hlinkClick r:id="rId4"/>
              </a:rPr>
              <a:t>https://pib.gov.in/PressReleasePage.aspx?PRID=1910392</a:t>
            </a:r>
            <a:endParaRPr sz="1800"/>
          </a:p>
          <a:p>
            <a:pPr marL="228600" lvl="0" indent="0" algn="l" rtl="0">
              <a:lnSpc>
                <a:spcPct val="90000"/>
              </a:lnSpc>
              <a:spcBef>
                <a:spcPts val="1000"/>
              </a:spcBef>
              <a:spcAft>
                <a:spcPts val="0"/>
              </a:spcAft>
              <a:buNone/>
            </a:pPr>
            <a:r>
              <a:rPr lang="en-US" sz="1800"/>
              <a:t>[4]. </a:t>
            </a:r>
            <a:r>
              <a:rPr lang="en-US" sz="1800" u="sng">
                <a:solidFill>
                  <a:schemeClr val="hlink"/>
                </a:solidFill>
                <a:hlinkClick r:id="rId5"/>
              </a:rPr>
              <a:t>https://pib.gov.in/PressReleaseIframePage.aspx?PRID=1909085</a:t>
            </a:r>
            <a:endParaRPr sz="1800"/>
          </a:p>
          <a:p>
            <a:pPr marL="228600" lvl="0" indent="0" algn="l" rtl="0">
              <a:lnSpc>
                <a:spcPct val="90000"/>
              </a:lnSpc>
              <a:spcBef>
                <a:spcPts val="1000"/>
              </a:spcBef>
              <a:spcAft>
                <a:spcPts val="0"/>
              </a:spcAft>
              <a:buNone/>
            </a:pPr>
            <a:r>
              <a:rPr lang="en-US" sz="1800"/>
              <a:t>[5].</a:t>
            </a:r>
            <a:r>
              <a:rPr lang="en-US" sz="1800" u="sng">
                <a:solidFill>
                  <a:schemeClr val="hlink"/>
                </a:solidFill>
                <a:hlinkClick r:id="rId6"/>
              </a:rPr>
              <a:t>https://blog.evbox.com/level-3-charging#:~:text=Level%203%20charging%20stations%20are%20the%20fastest%20on%20t</a:t>
            </a:r>
            <a:r>
              <a:rPr lang="en-US" sz="1800"/>
              <a:t> he%20market,depending%20on%20the%20power%20output.</a:t>
            </a:r>
            <a:endParaRPr sz="1800"/>
          </a:p>
          <a:p>
            <a:pPr marL="228600" lvl="0" indent="0" algn="l" rtl="0">
              <a:lnSpc>
                <a:spcPct val="90000"/>
              </a:lnSpc>
              <a:spcBef>
                <a:spcPts val="1000"/>
              </a:spcBef>
              <a:spcAft>
                <a:spcPts val="0"/>
              </a:spcAft>
              <a:buNone/>
            </a:pPr>
            <a:r>
              <a:rPr lang="en-US" sz="1800"/>
              <a:t>[6].</a:t>
            </a:r>
            <a:r>
              <a:rPr lang="en-US" sz="1800" u="sng">
                <a:solidFill>
                  <a:schemeClr val="hlink"/>
                </a:solidFill>
                <a:hlinkClick r:id="rId7"/>
              </a:rPr>
              <a:t>https://www.evconnect.com/blog/6-places-electric-car-drivers-want-to-see-ev-charging-stations</a:t>
            </a:r>
            <a:endParaRPr sz="1800"/>
          </a:p>
          <a:p>
            <a:pPr marL="228600" lvl="0" indent="0" algn="l" rtl="0">
              <a:lnSpc>
                <a:spcPct val="90000"/>
              </a:lnSpc>
              <a:spcBef>
                <a:spcPts val="1000"/>
              </a:spcBef>
              <a:spcAft>
                <a:spcPts val="0"/>
              </a:spcAft>
              <a:buNone/>
            </a:pPr>
            <a:r>
              <a:rPr lang="en-US" sz="1800"/>
              <a:t>[7]. </a:t>
            </a:r>
            <a:r>
              <a:rPr lang="en-US" sz="1800" u="sng">
                <a:solidFill>
                  <a:schemeClr val="hlink"/>
                </a:solidFill>
                <a:hlinkClick r:id="rId8"/>
              </a:rPr>
              <a:t>https://realacpower.com/ev_charging/</a:t>
            </a:r>
            <a:endParaRPr sz="1800"/>
          </a:p>
          <a:p>
            <a:pPr marL="228600" lvl="0" indent="0" algn="l" rtl="0">
              <a:lnSpc>
                <a:spcPct val="90000"/>
              </a:lnSpc>
              <a:spcBef>
                <a:spcPts val="1000"/>
              </a:spcBef>
              <a:spcAft>
                <a:spcPts val="0"/>
              </a:spcAft>
              <a:buNone/>
            </a:pPr>
            <a:r>
              <a:rPr lang="en-US" sz="1800"/>
              <a:t>[8]. https://in.pinterest.com/pin/780037597949209943/ </a:t>
            </a:r>
            <a:endParaRPr sz="1800"/>
          </a:p>
          <a:p>
            <a:pPr marL="228600" lvl="0" indent="0" algn="l" rtl="0">
              <a:lnSpc>
                <a:spcPct val="90000"/>
              </a:lnSpc>
              <a:spcBef>
                <a:spcPts val="1000"/>
              </a:spcBef>
              <a:spcAft>
                <a:spcPts val="0"/>
              </a:spcAft>
              <a:buNone/>
            </a:pPr>
            <a:r>
              <a:rPr lang="en-US" sz="1800"/>
              <a:t>[9].</a:t>
            </a:r>
            <a:r>
              <a:rPr lang="en-US" sz="1800" u="sng">
                <a:solidFill>
                  <a:schemeClr val="hlink"/>
                </a:solidFill>
                <a:hlinkClick r:id="rId9"/>
              </a:rPr>
              <a:t>https://blog.evbox.com/level-3-charging</a:t>
            </a:r>
            <a:endParaRPr sz="1800"/>
          </a:p>
          <a:p>
            <a:pPr marL="228600" lvl="0" indent="0" algn="l" rtl="0">
              <a:lnSpc>
                <a:spcPct val="90000"/>
              </a:lnSpc>
              <a:spcBef>
                <a:spcPts val="1000"/>
              </a:spcBef>
              <a:spcAft>
                <a:spcPts val="0"/>
              </a:spcAft>
              <a:buNone/>
            </a:pPr>
            <a:r>
              <a:rPr lang="en-US" sz="1800"/>
              <a:t>[10].https://www.businessinsider.in/thelife/news/porsche-created-a-huge-ev-charging-truck-that-can-recharge-10-porsche-taycans-at-once-x2014xa0see-how-it-works/slidelist/78734098.cms</a:t>
            </a:r>
            <a:endParaRPr sz="1800"/>
          </a:p>
        </p:txBody>
      </p:sp>
      <p:sp>
        <p:nvSpPr>
          <p:cNvPr id="226" name="Google Shape;226;p2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16</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10"/>
        <p:cNvGrpSpPr/>
        <p:nvPr/>
      </p:nvGrpSpPr>
      <p:grpSpPr>
        <a:xfrm>
          <a:off x="0" y="0"/>
          <a:ext cx="0" cy="0"/>
          <a:chOff x="0" y="0"/>
          <a:chExt cx="0" cy="0"/>
        </a:xfrm>
      </p:grpSpPr>
      <p:sp>
        <p:nvSpPr>
          <p:cNvPr id="111" name="Google Shape;111;p15"/>
          <p:cNvSpPr txBox="1"/>
          <p:nvPr/>
        </p:nvSpPr>
        <p:spPr>
          <a:xfrm>
            <a:off x="1907900" y="1704325"/>
            <a:ext cx="8481000" cy="383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800" b="1">
                <a:solidFill>
                  <a:schemeClr val="dk1"/>
                </a:solidFill>
                <a:latin typeface="Calibri"/>
                <a:ea typeface="Calibri"/>
                <a:cs typeface="Calibri"/>
                <a:sym typeface="Calibri"/>
              </a:rPr>
              <a:t>                                      Submitted by:</a:t>
            </a:r>
            <a:endParaRPr sz="2800" b="1">
              <a:solidFill>
                <a:schemeClr val="dk1"/>
              </a:solidFill>
              <a:latin typeface="Calibri"/>
              <a:ea typeface="Calibri"/>
              <a:cs typeface="Calibri"/>
              <a:sym typeface="Calibri"/>
            </a:endParaRPr>
          </a:p>
          <a:p>
            <a:pPr marL="0" lvl="0" indent="0" algn="l" rtl="0">
              <a:spcBef>
                <a:spcPts val="0"/>
              </a:spcBef>
              <a:spcAft>
                <a:spcPts val="0"/>
              </a:spcAft>
              <a:buNone/>
            </a:pPr>
            <a:endParaRPr sz="2800" b="1">
              <a:solidFill>
                <a:schemeClr val="dk1"/>
              </a:solidFill>
              <a:latin typeface="Calibri"/>
              <a:ea typeface="Calibri"/>
              <a:cs typeface="Calibri"/>
              <a:sym typeface="Calibri"/>
            </a:endParaRPr>
          </a:p>
          <a:p>
            <a:pPr marL="0" lvl="0" indent="0" algn="ctr" rtl="0">
              <a:spcBef>
                <a:spcPts val="0"/>
              </a:spcBef>
              <a:spcAft>
                <a:spcPts val="0"/>
              </a:spcAft>
              <a:buNone/>
            </a:pPr>
            <a:r>
              <a:rPr lang="en-US" sz="2800">
                <a:solidFill>
                  <a:schemeClr val="dk1"/>
                </a:solidFill>
                <a:latin typeface="Calibri"/>
                <a:ea typeface="Calibri"/>
                <a:cs typeface="Calibri"/>
                <a:sym typeface="Calibri"/>
              </a:rPr>
              <a:t>Harsh Raj Singh ( 22BDO10006 )</a:t>
            </a:r>
            <a:endParaRPr sz="2800">
              <a:solidFill>
                <a:schemeClr val="dk1"/>
              </a:solidFill>
              <a:latin typeface="Calibri"/>
              <a:ea typeface="Calibri"/>
              <a:cs typeface="Calibri"/>
              <a:sym typeface="Calibri"/>
            </a:endParaRPr>
          </a:p>
          <a:p>
            <a:pPr marL="0" lvl="0" indent="0" algn="ctr" rtl="0">
              <a:spcBef>
                <a:spcPts val="0"/>
              </a:spcBef>
              <a:spcAft>
                <a:spcPts val="0"/>
              </a:spcAft>
              <a:buNone/>
            </a:pPr>
            <a:r>
              <a:rPr lang="en-US" sz="2800">
                <a:solidFill>
                  <a:schemeClr val="dk1"/>
                </a:solidFill>
                <a:latin typeface="Calibri"/>
                <a:ea typeface="Calibri"/>
                <a:cs typeface="Calibri"/>
                <a:sym typeface="Calibri"/>
              </a:rPr>
              <a:t>Yash Dwivedi ( 22BDO10019 )</a:t>
            </a:r>
            <a:endParaRPr sz="2800">
              <a:solidFill>
                <a:schemeClr val="dk1"/>
              </a:solidFill>
              <a:latin typeface="Calibri"/>
              <a:ea typeface="Calibri"/>
              <a:cs typeface="Calibri"/>
              <a:sym typeface="Calibri"/>
            </a:endParaRPr>
          </a:p>
          <a:p>
            <a:pPr marL="0" lvl="0" indent="0" algn="ctr" rtl="0">
              <a:spcBef>
                <a:spcPts val="0"/>
              </a:spcBef>
              <a:spcAft>
                <a:spcPts val="0"/>
              </a:spcAft>
              <a:buNone/>
            </a:pPr>
            <a:r>
              <a:rPr lang="en-US" sz="2800">
                <a:solidFill>
                  <a:schemeClr val="dk1"/>
                </a:solidFill>
                <a:latin typeface="Calibri"/>
                <a:ea typeface="Calibri"/>
                <a:cs typeface="Calibri"/>
                <a:sym typeface="Calibri"/>
              </a:rPr>
              <a:t>Moksh Gupta ( 22BDO10061 )</a:t>
            </a:r>
            <a:endParaRPr sz="2800">
              <a:solidFill>
                <a:schemeClr val="dk1"/>
              </a:solidFill>
              <a:latin typeface="Calibri"/>
              <a:ea typeface="Calibri"/>
              <a:cs typeface="Calibri"/>
              <a:sym typeface="Calibri"/>
            </a:endParaRPr>
          </a:p>
          <a:p>
            <a:pPr marL="0" lvl="0" indent="0" algn="ctr" rtl="0">
              <a:spcBef>
                <a:spcPts val="0"/>
              </a:spcBef>
              <a:spcAft>
                <a:spcPts val="0"/>
              </a:spcAft>
              <a:buNone/>
            </a:pPr>
            <a:r>
              <a:rPr lang="en-US" sz="2800">
                <a:solidFill>
                  <a:schemeClr val="dk1"/>
                </a:solidFill>
                <a:latin typeface="Calibri"/>
                <a:ea typeface="Calibri"/>
                <a:cs typeface="Calibri"/>
                <a:sym typeface="Calibri"/>
              </a:rPr>
              <a:t>Preet Monga ( 22BDO10062 )</a:t>
            </a:r>
            <a:endParaRPr sz="2800">
              <a:solidFill>
                <a:schemeClr val="dk1"/>
              </a:solidFill>
              <a:latin typeface="Calibri"/>
              <a:ea typeface="Calibri"/>
              <a:cs typeface="Calibri"/>
              <a:sym typeface="Calibri"/>
            </a:endParaRPr>
          </a:p>
          <a:p>
            <a:pPr marL="0" lvl="0" indent="0" algn="l" rtl="0">
              <a:spcBef>
                <a:spcPts val="0"/>
              </a:spcBef>
              <a:spcAft>
                <a:spcPts val="0"/>
              </a:spcAft>
              <a:buNone/>
            </a:pPr>
            <a:r>
              <a:rPr lang="en-US" sz="2800">
                <a:solidFill>
                  <a:schemeClr val="dk1"/>
                </a:solidFill>
                <a:latin typeface="Calibri"/>
                <a:ea typeface="Calibri"/>
                <a:cs typeface="Calibri"/>
                <a:sym typeface="Calibri"/>
              </a:rPr>
              <a:t>                                  </a:t>
            </a:r>
            <a:endParaRPr sz="2800">
              <a:solidFill>
                <a:schemeClr val="dk1"/>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6"/>
          <p:cNvSpPr txBox="1">
            <a:spLocks noGrp="1"/>
          </p:cNvSpPr>
          <p:nvPr>
            <p:ph type="title"/>
          </p:nvPr>
        </p:nvSpPr>
        <p:spPr>
          <a:xfrm>
            <a:off x="885676" y="365126"/>
            <a:ext cx="10515600" cy="976206"/>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b="1">
                <a:latin typeface="Poppins"/>
                <a:ea typeface="Poppins"/>
                <a:cs typeface="Poppins"/>
                <a:sym typeface="Poppins"/>
              </a:rPr>
              <a:t>Outline</a:t>
            </a:r>
            <a:endParaRPr b="1">
              <a:latin typeface="Poppins"/>
              <a:ea typeface="Poppins"/>
              <a:cs typeface="Poppins"/>
              <a:sym typeface="Poppins"/>
            </a:endParaRPr>
          </a:p>
        </p:txBody>
      </p:sp>
      <p:sp>
        <p:nvSpPr>
          <p:cNvPr id="117" name="Google Shape;117;p16"/>
          <p:cNvSpPr txBox="1">
            <a:spLocks noGrp="1"/>
          </p:cNvSpPr>
          <p:nvPr>
            <p:ph type="body" idx="1"/>
          </p:nvPr>
        </p:nvSpPr>
        <p:spPr>
          <a:xfrm>
            <a:off x="838200" y="1537195"/>
            <a:ext cx="10515600" cy="4952400"/>
          </a:xfrm>
          <a:prstGeom prst="rect">
            <a:avLst/>
          </a:prstGeom>
          <a:noFill/>
          <a:ln>
            <a:noFill/>
          </a:ln>
        </p:spPr>
        <p:txBody>
          <a:bodyPr spcFirstLastPara="1" wrap="square" lIns="91425" tIns="45700" rIns="91425" bIns="45700" anchor="t" anchorCtr="0">
            <a:normAutofit fontScale="85000" lnSpcReduction="20000"/>
          </a:bodyPr>
          <a:lstStyle/>
          <a:p>
            <a:pPr marL="228600" lvl="0" indent="-201930" algn="l" rtl="0">
              <a:lnSpc>
                <a:spcPct val="100000"/>
              </a:lnSpc>
              <a:spcBef>
                <a:spcPts val="0"/>
              </a:spcBef>
              <a:spcAft>
                <a:spcPts val="0"/>
              </a:spcAft>
              <a:buClr>
                <a:schemeClr val="dk1"/>
              </a:buClr>
              <a:buSzPct val="100000"/>
              <a:buFont typeface="Poppins"/>
              <a:buChar char="•"/>
            </a:pPr>
            <a:r>
              <a:rPr lang="en-US">
                <a:latin typeface="Poppins"/>
                <a:ea typeface="Poppins"/>
                <a:cs typeface="Poppins"/>
                <a:sym typeface="Poppins"/>
              </a:rPr>
              <a:t>Introduction to Project </a:t>
            </a:r>
            <a:endParaRPr>
              <a:latin typeface="Poppins"/>
              <a:ea typeface="Poppins"/>
              <a:cs typeface="Poppins"/>
              <a:sym typeface="Poppins"/>
            </a:endParaRPr>
          </a:p>
          <a:p>
            <a:pPr marL="228600" lvl="0" indent="-201930" algn="l" rtl="0">
              <a:lnSpc>
                <a:spcPct val="100000"/>
              </a:lnSpc>
              <a:spcBef>
                <a:spcPts val="1000"/>
              </a:spcBef>
              <a:spcAft>
                <a:spcPts val="0"/>
              </a:spcAft>
              <a:buClr>
                <a:schemeClr val="dk1"/>
              </a:buClr>
              <a:buSzPct val="100000"/>
              <a:buFont typeface="Poppins"/>
              <a:buChar char="•"/>
            </a:pPr>
            <a:r>
              <a:rPr lang="en-US">
                <a:latin typeface="Poppins"/>
                <a:ea typeface="Poppins"/>
                <a:cs typeface="Poppins"/>
                <a:sym typeface="Poppins"/>
              </a:rPr>
              <a:t>Problem Formulation </a:t>
            </a:r>
            <a:endParaRPr>
              <a:latin typeface="Poppins"/>
              <a:ea typeface="Poppins"/>
              <a:cs typeface="Poppins"/>
              <a:sym typeface="Poppins"/>
            </a:endParaRPr>
          </a:p>
          <a:p>
            <a:pPr marL="228600" lvl="0" indent="-201930" algn="l" rtl="0">
              <a:lnSpc>
                <a:spcPct val="100000"/>
              </a:lnSpc>
              <a:spcBef>
                <a:spcPts val="1000"/>
              </a:spcBef>
              <a:spcAft>
                <a:spcPts val="0"/>
              </a:spcAft>
              <a:buClr>
                <a:schemeClr val="dk1"/>
              </a:buClr>
              <a:buSzPct val="100000"/>
              <a:buFont typeface="Poppins"/>
              <a:buChar char="•"/>
            </a:pPr>
            <a:r>
              <a:rPr lang="en-US">
                <a:latin typeface="Poppins"/>
                <a:ea typeface="Poppins"/>
                <a:cs typeface="Poppins"/>
                <a:sym typeface="Poppins"/>
              </a:rPr>
              <a:t>Objectives of the work </a:t>
            </a:r>
            <a:endParaRPr>
              <a:latin typeface="Poppins"/>
              <a:ea typeface="Poppins"/>
              <a:cs typeface="Poppins"/>
              <a:sym typeface="Poppins"/>
            </a:endParaRPr>
          </a:p>
          <a:p>
            <a:pPr marL="228600" lvl="0" indent="-201930" algn="l" rtl="0">
              <a:lnSpc>
                <a:spcPct val="100000"/>
              </a:lnSpc>
              <a:spcBef>
                <a:spcPts val="1000"/>
              </a:spcBef>
              <a:spcAft>
                <a:spcPts val="0"/>
              </a:spcAft>
              <a:buClr>
                <a:schemeClr val="dk1"/>
              </a:buClr>
              <a:buSzPct val="100000"/>
              <a:buFont typeface="Poppins"/>
              <a:buChar char="•"/>
            </a:pPr>
            <a:r>
              <a:rPr lang="en-US">
                <a:latin typeface="Poppins"/>
                <a:ea typeface="Poppins"/>
                <a:cs typeface="Poppins"/>
                <a:sym typeface="Poppins"/>
              </a:rPr>
              <a:t>Methodology used</a:t>
            </a:r>
            <a:endParaRPr>
              <a:latin typeface="Poppins"/>
              <a:ea typeface="Poppins"/>
              <a:cs typeface="Poppins"/>
              <a:sym typeface="Poppins"/>
            </a:endParaRPr>
          </a:p>
          <a:p>
            <a:pPr marL="228600" lvl="0" indent="-201930" algn="l" rtl="0">
              <a:lnSpc>
                <a:spcPct val="100000"/>
              </a:lnSpc>
              <a:spcBef>
                <a:spcPts val="1000"/>
              </a:spcBef>
              <a:spcAft>
                <a:spcPts val="0"/>
              </a:spcAft>
              <a:buClr>
                <a:schemeClr val="dk1"/>
              </a:buClr>
              <a:buSzPct val="100000"/>
              <a:buFont typeface="Poppins"/>
              <a:buChar char="•"/>
            </a:pPr>
            <a:r>
              <a:rPr lang="en-US">
                <a:latin typeface="Poppins"/>
                <a:ea typeface="Poppins"/>
                <a:cs typeface="Poppins"/>
                <a:sym typeface="Poppins"/>
              </a:rPr>
              <a:t>Analysis of features(including any updates planned for the project) </a:t>
            </a:r>
            <a:endParaRPr>
              <a:latin typeface="Poppins"/>
              <a:ea typeface="Poppins"/>
              <a:cs typeface="Poppins"/>
              <a:sym typeface="Poppins"/>
            </a:endParaRPr>
          </a:p>
          <a:p>
            <a:pPr marL="228600" lvl="0" indent="-201930" algn="l" rtl="0">
              <a:lnSpc>
                <a:spcPct val="100000"/>
              </a:lnSpc>
              <a:spcBef>
                <a:spcPts val="1000"/>
              </a:spcBef>
              <a:spcAft>
                <a:spcPts val="0"/>
              </a:spcAft>
              <a:buClr>
                <a:schemeClr val="dk1"/>
              </a:buClr>
              <a:buSzPct val="100000"/>
              <a:buFont typeface="Poppins"/>
              <a:buChar char="•"/>
            </a:pPr>
            <a:r>
              <a:rPr lang="en-US">
                <a:latin typeface="Poppins"/>
                <a:ea typeface="Poppins"/>
                <a:cs typeface="Poppins"/>
                <a:sym typeface="Poppins"/>
              </a:rPr>
              <a:t>Results and Outputs </a:t>
            </a:r>
            <a:endParaRPr>
              <a:latin typeface="Poppins"/>
              <a:ea typeface="Poppins"/>
              <a:cs typeface="Poppins"/>
              <a:sym typeface="Poppins"/>
            </a:endParaRPr>
          </a:p>
          <a:p>
            <a:pPr marL="228600" lvl="0" indent="-201930" algn="l" rtl="0">
              <a:lnSpc>
                <a:spcPct val="100000"/>
              </a:lnSpc>
              <a:spcBef>
                <a:spcPts val="1000"/>
              </a:spcBef>
              <a:spcAft>
                <a:spcPts val="0"/>
              </a:spcAft>
              <a:buClr>
                <a:schemeClr val="dk1"/>
              </a:buClr>
              <a:buSzPct val="100000"/>
              <a:buFont typeface="Poppins"/>
              <a:buChar char="•"/>
            </a:pPr>
            <a:r>
              <a:rPr lang="en-US">
                <a:latin typeface="Poppins"/>
                <a:ea typeface="Poppins"/>
                <a:cs typeface="Poppins"/>
                <a:sym typeface="Poppins"/>
              </a:rPr>
              <a:t>Conclusion </a:t>
            </a:r>
            <a:endParaRPr>
              <a:latin typeface="Poppins"/>
              <a:ea typeface="Poppins"/>
              <a:cs typeface="Poppins"/>
              <a:sym typeface="Poppins"/>
            </a:endParaRPr>
          </a:p>
          <a:p>
            <a:pPr marL="228600" lvl="0" indent="-201930" algn="l" rtl="0">
              <a:lnSpc>
                <a:spcPct val="100000"/>
              </a:lnSpc>
              <a:spcBef>
                <a:spcPts val="1000"/>
              </a:spcBef>
              <a:spcAft>
                <a:spcPts val="0"/>
              </a:spcAft>
              <a:buClr>
                <a:schemeClr val="dk1"/>
              </a:buClr>
              <a:buSzPct val="100000"/>
              <a:buFont typeface="Poppins"/>
              <a:buChar char="•"/>
            </a:pPr>
            <a:r>
              <a:rPr lang="en-US">
                <a:latin typeface="Poppins"/>
                <a:ea typeface="Poppins"/>
                <a:cs typeface="Poppins"/>
                <a:sym typeface="Poppins"/>
              </a:rPr>
              <a:t>Future Scope</a:t>
            </a:r>
            <a:endParaRPr>
              <a:latin typeface="Poppins"/>
              <a:ea typeface="Poppins"/>
              <a:cs typeface="Poppins"/>
              <a:sym typeface="Poppins"/>
            </a:endParaRPr>
          </a:p>
          <a:p>
            <a:pPr marL="228600" lvl="0" indent="-201930" algn="l" rtl="0">
              <a:lnSpc>
                <a:spcPct val="100000"/>
              </a:lnSpc>
              <a:spcBef>
                <a:spcPts val="1000"/>
              </a:spcBef>
              <a:spcAft>
                <a:spcPts val="0"/>
              </a:spcAft>
              <a:buClr>
                <a:schemeClr val="dk1"/>
              </a:buClr>
              <a:buSzPct val="100000"/>
              <a:buFont typeface="Poppins"/>
              <a:buChar char="•"/>
            </a:pPr>
            <a:r>
              <a:rPr lang="en-US">
                <a:latin typeface="Poppins"/>
                <a:ea typeface="Poppins"/>
                <a:cs typeface="Poppins"/>
                <a:sym typeface="Poppins"/>
              </a:rPr>
              <a:t>References</a:t>
            </a:r>
            <a:endParaRPr>
              <a:latin typeface="Poppins"/>
              <a:ea typeface="Poppins"/>
              <a:cs typeface="Poppins"/>
              <a:sym typeface="Poppins"/>
            </a:endParaRPr>
          </a:p>
          <a:p>
            <a:pPr marL="228600" lvl="0" indent="-50800" algn="l" rtl="0">
              <a:lnSpc>
                <a:spcPct val="90000"/>
              </a:lnSpc>
              <a:spcBef>
                <a:spcPts val="1000"/>
              </a:spcBef>
              <a:spcAft>
                <a:spcPts val="0"/>
              </a:spcAft>
              <a:buClr>
                <a:schemeClr val="dk1"/>
              </a:buClr>
              <a:buSzPct val="100000"/>
              <a:buNone/>
            </a:pPr>
            <a:endParaRPr>
              <a:latin typeface="Poppins"/>
              <a:ea typeface="Poppins"/>
              <a:cs typeface="Poppins"/>
              <a:sym typeface="Poppins"/>
            </a:endParaRPr>
          </a:p>
          <a:p>
            <a:pPr marL="228600" lvl="0" indent="-50800" algn="l" rtl="0">
              <a:lnSpc>
                <a:spcPct val="90000"/>
              </a:lnSpc>
              <a:spcBef>
                <a:spcPts val="1000"/>
              </a:spcBef>
              <a:spcAft>
                <a:spcPts val="0"/>
              </a:spcAft>
              <a:buClr>
                <a:schemeClr val="dk1"/>
              </a:buClr>
              <a:buSzPct val="100000"/>
              <a:buNone/>
            </a:pPr>
            <a:endParaRPr>
              <a:latin typeface="Poppins"/>
              <a:ea typeface="Poppins"/>
              <a:cs typeface="Poppins"/>
              <a:sym typeface="Poppins"/>
            </a:endParaRPr>
          </a:p>
        </p:txBody>
      </p:sp>
      <p:sp>
        <p:nvSpPr>
          <p:cNvPr id="118" name="Google Shape;118;p1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17"/>
          <p:cNvSpPr txBox="1">
            <a:spLocks noGrp="1"/>
          </p:cNvSpPr>
          <p:nvPr>
            <p:ph type="title"/>
          </p:nvPr>
        </p:nvSpPr>
        <p:spPr>
          <a:xfrm>
            <a:off x="838200" y="347700"/>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b="1">
                <a:latin typeface="Poppins"/>
                <a:ea typeface="Poppins"/>
                <a:cs typeface="Poppins"/>
                <a:sym typeface="Poppins"/>
              </a:rPr>
              <a:t>Introduction to Project</a:t>
            </a:r>
            <a:endParaRPr b="1">
              <a:latin typeface="Poppins"/>
              <a:ea typeface="Poppins"/>
              <a:cs typeface="Poppins"/>
              <a:sym typeface="Poppins"/>
            </a:endParaRPr>
          </a:p>
        </p:txBody>
      </p:sp>
      <p:sp>
        <p:nvSpPr>
          <p:cNvPr id="124" name="Google Shape;124;p17"/>
          <p:cNvSpPr txBox="1">
            <a:spLocks noGrp="1"/>
          </p:cNvSpPr>
          <p:nvPr>
            <p:ph type="body" idx="1"/>
          </p:nvPr>
        </p:nvSpPr>
        <p:spPr>
          <a:xfrm>
            <a:off x="838200" y="1825625"/>
            <a:ext cx="5257800" cy="4351200"/>
          </a:xfrm>
          <a:prstGeom prst="rect">
            <a:avLst/>
          </a:prstGeom>
          <a:noFill/>
          <a:ln>
            <a:noFill/>
          </a:ln>
        </p:spPr>
        <p:txBody>
          <a:bodyPr spcFirstLastPara="1" wrap="square" lIns="91425" tIns="45700" rIns="91425" bIns="45700" anchor="t" anchorCtr="0">
            <a:noAutofit/>
          </a:bodyPr>
          <a:lstStyle/>
          <a:p>
            <a:pPr marL="457200" lvl="0" indent="-360045" algn="just" rtl="0">
              <a:lnSpc>
                <a:spcPct val="100000"/>
              </a:lnSpc>
              <a:spcBef>
                <a:spcPts val="300"/>
              </a:spcBef>
              <a:spcAft>
                <a:spcPts val="0"/>
              </a:spcAft>
              <a:buClr>
                <a:srgbClr val="1F1F1F"/>
              </a:buClr>
              <a:buSzPts val="2070"/>
              <a:buFont typeface="Poppins"/>
              <a:buChar char="●"/>
            </a:pPr>
            <a:r>
              <a:rPr lang="en-US" sz="2070">
                <a:solidFill>
                  <a:srgbClr val="1F1F1F"/>
                </a:solidFill>
                <a:highlight>
                  <a:srgbClr val="FFFFFF"/>
                </a:highlight>
                <a:latin typeface="Poppins"/>
                <a:ea typeface="Poppins"/>
                <a:cs typeface="Poppins"/>
                <a:sym typeface="Poppins"/>
              </a:rPr>
              <a:t>Suppose you are on a trip with your family travelling in your EV.</a:t>
            </a:r>
            <a:endParaRPr sz="2070">
              <a:solidFill>
                <a:srgbClr val="1F1F1F"/>
              </a:solidFill>
              <a:highlight>
                <a:srgbClr val="FFFFFF"/>
              </a:highlight>
              <a:latin typeface="Poppins"/>
              <a:ea typeface="Poppins"/>
              <a:cs typeface="Poppins"/>
              <a:sym typeface="Poppins"/>
            </a:endParaRPr>
          </a:p>
          <a:p>
            <a:pPr marL="457200" lvl="0" indent="-360045" algn="just" rtl="0">
              <a:lnSpc>
                <a:spcPct val="100000"/>
              </a:lnSpc>
              <a:spcBef>
                <a:spcPts val="1000"/>
              </a:spcBef>
              <a:spcAft>
                <a:spcPts val="0"/>
              </a:spcAft>
              <a:buClr>
                <a:srgbClr val="1F1F1F"/>
              </a:buClr>
              <a:buSzPts val="2070"/>
              <a:buFont typeface="Poppins"/>
              <a:buChar char="●"/>
            </a:pPr>
            <a:r>
              <a:rPr lang="en-US" sz="2070">
                <a:solidFill>
                  <a:srgbClr val="1F1F1F"/>
                </a:solidFill>
                <a:highlight>
                  <a:schemeClr val="lt1"/>
                </a:highlight>
                <a:latin typeface="Poppins"/>
                <a:ea typeface="Poppins"/>
                <a:cs typeface="Poppins"/>
                <a:sym typeface="Poppins"/>
              </a:rPr>
              <a:t>But what happens when the smooth ride hits a bump? When an EV user encounters a problem, are they stranded on the side of the road?</a:t>
            </a:r>
            <a:endParaRPr sz="2070">
              <a:solidFill>
                <a:srgbClr val="1F1F1F"/>
              </a:solidFill>
              <a:highlight>
                <a:srgbClr val="FFFFFF"/>
              </a:highlight>
              <a:latin typeface="Poppins"/>
              <a:ea typeface="Poppins"/>
              <a:cs typeface="Poppins"/>
              <a:sym typeface="Poppins"/>
            </a:endParaRPr>
          </a:p>
          <a:p>
            <a:pPr marL="457200" lvl="0" indent="-360045" algn="just" rtl="0">
              <a:lnSpc>
                <a:spcPct val="100000"/>
              </a:lnSpc>
              <a:spcBef>
                <a:spcPts val="1000"/>
              </a:spcBef>
              <a:spcAft>
                <a:spcPts val="0"/>
              </a:spcAft>
              <a:buClr>
                <a:srgbClr val="1F1F1F"/>
              </a:buClr>
              <a:buSzPts val="2070"/>
              <a:buFont typeface="Poppins"/>
              <a:buChar char="●"/>
            </a:pPr>
            <a:r>
              <a:rPr lang="en-US" sz="2070">
                <a:solidFill>
                  <a:srgbClr val="1F1F1F"/>
                </a:solidFill>
                <a:highlight>
                  <a:srgbClr val="FFFFFF"/>
                </a:highlight>
                <a:latin typeface="Poppins"/>
                <a:ea typeface="Poppins"/>
                <a:cs typeface="Poppins"/>
                <a:sym typeface="Poppins"/>
              </a:rPr>
              <a:t>This research delves into the </a:t>
            </a:r>
            <a:endParaRPr sz="2070">
              <a:solidFill>
                <a:srgbClr val="1F1F1F"/>
              </a:solidFill>
              <a:highlight>
                <a:srgbClr val="FFFFFF"/>
              </a:highlight>
              <a:latin typeface="Poppins"/>
              <a:ea typeface="Poppins"/>
              <a:cs typeface="Poppins"/>
              <a:sym typeface="Poppins"/>
            </a:endParaRPr>
          </a:p>
          <a:p>
            <a:pPr marL="457200" lvl="0" indent="0" algn="just" rtl="0">
              <a:lnSpc>
                <a:spcPct val="100000"/>
              </a:lnSpc>
              <a:spcBef>
                <a:spcPts val="1000"/>
              </a:spcBef>
              <a:spcAft>
                <a:spcPts val="0"/>
              </a:spcAft>
              <a:buSzPts val="935"/>
              <a:buNone/>
            </a:pPr>
            <a:r>
              <a:rPr lang="en-US" sz="2070">
                <a:solidFill>
                  <a:srgbClr val="1F1F1F"/>
                </a:solidFill>
                <a:highlight>
                  <a:srgbClr val="FFFFFF"/>
                </a:highlight>
                <a:latin typeface="Poppins"/>
                <a:ea typeface="Poppins"/>
                <a:cs typeface="Poppins"/>
                <a:sym typeface="Poppins"/>
              </a:rPr>
              <a:t>challenges and opportunities for </a:t>
            </a:r>
            <a:endParaRPr sz="2070">
              <a:solidFill>
                <a:srgbClr val="1F1F1F"/>
              </a:solidFill>
              <a:highlight>
                <a:srgbClr val="FFFFFF"/>
              </a:highlight>
              <a:latin typeface="Poppins"/>
              <a:ea typeface="Poppins"/>
              <a:cs typeface="Poppins"/>
              <a:sym typeface="Poppins"/>
            </a:endParaRPr>
          </a:p>
          <a:p>
            <a:pPr marL="457200" lvl="0" indent="0" algn="just" rtl="0">
              <a:lnSpc>
                <a:spcPct val="100000"/>
              </a:lnSpc>
              <a:spcBef>
                <a:spcPts val="1000"/>
              </a:spcBef>
              <a:spcAft>
                <a:spcPts val="0"/>
              </a:spcAft>
              <a:buSzPts val="935"/>
              <a:buNone/>
            </a:pPr>
            <a:r>
              <a:rPr lang="en-US" sz="2070">
                <a:solidFill>
                  <a:srgbClr val="1F1F1F"/>
                </a:solidFill>
                <a:highlight>
                  <a:srgbClr val="FFFFFF"/>
                </a:highlight>
                <a:latin typeface="Poppins"/>
                <a:ea typeface="Poppins"/>
                <a:cs typeface="Poppins"/>
                <a:sym typeface="Poppins"/>
              </a:rPr>
              <a:t>creating </a:t>
            </a:r>
            <a:r>
              <a:rPr lang="en-US" sz="2070" b="1">
                <a:solidFill>
                  <a:srgbClr val="1F1F1F"/>
                </a:solidFill>
                <a:highlight>
                  <a:srgbClr val="FFFFFF"/>
                </a:highlight>
                <a:latin typeface="Poppins"/>
                <a:ea typeface="Poppins"/>
                <a:cs typeface="Poppins"/>
                <a:sym typeface="Poppins"/>
              </a:rPr>
              <a:t>exceptional service </a:t>
            </a:r>
            <a:endParaRPr sz="2070" b="1">
              <a:solidFill>
                <a:srgbClr val="1F1F1F"/>
              </a:solidFill>
              <a:highlight>
                <a:srgbClr val="FFFFFF"/>
              </a:highlight>
              <a:latin typeface="Poppins"/>
              <a:ea typeface="Poppins"/>
              <a:cs typeface="Poppins"/>
              <a:sym typeface="Poppins"/>
            </a:endParaRPr>
          </a:p>
          <a:p>
            <a:pPr marL="457200" lvl="0" indent="0" algn="just" rtl="0">
              <a:lnSpc>
                <a:spcPct val="100000"/>
              </a:lnSpc>
              <a:spcBef>
                <a:spcPts val="1000"/>
              </a:spcBef>
              <a:spcAft>
                <a:spcPts val="0"/>
              </a:spcAft>
              <a:buSzPts val="935"/>
              <a:buNone/>
            </a:pPr>
            <a:r>
              <a:rPr lang="en-US" sz="2070" b="1">
                <a:solidFill>
                  <a:srgbClr val="1F1F1F"/>
                </a:solidFill>
                <a:highlight>
                  <a:srgbClr val="FFFFFF"/>
                </a:highlight>
                <a:latin typeface="Poppins"/>
                <a:ea typeface="Poppins"/>
                <a:cs typeface="Poppins"/>
                <a:sym typeface="Poppins"/>
              </a:rPr>
              <a:t>experiences for EV users in need</a:t>
            </a:r>
            <a:r>
              <a:rPr lang="en-US" sz="2070">
                <a:solidFill>
                  <a:srgbClr val="1F1F1F"/>
                </a:solidFill>
                <a:highlight>
                  <a:srgbClr val="FFFFFF"/>
                </a:highlight>
                <a:latin typeface="Poppins"/>
                <a:ea typeface="Poppins"/>
                <a:cs typeface="Poppins"/>
                <a:sym typeface="Poppins"/>
              </a:rPr>
              <a:t>.</a:t>
            </a:r>
            <a:endParaRPr sz="2070">
              <a:solidFill>
                <a:srgbClr val="1F1F1F"/>
              </a:solidFill>
              <a:highlight>
                <a:srgbClr val="FFFFFF"/>
              </a:highlight>
              <a:latin typeface="Poppins"/>
              <a:ea typeface="Poppins"/>
              <a:cs typeface="Poppins"/>
              <a:sym typeface="Poppins"/>
            </a:endParaRPr>
          </a:p>
          <a:p>
            <a:pPr marL="228600" lvl="0" indent="0" algn="just" rtl="0">
              <a:lnSpc>
                <a:spcPct val="80000"/>
              </a:lnSpc>
              <a:spcBef>
                <a:spcPts val="1000"/>
              </a:spcBef>
              <a:spcAft>
                <a:spcPts val="0"/>
              </a:spcAft>
              <a:buSzPts val="935"/>
              <a:buNone/>
            </a:pPr>
            <a:endParaRPr sz="2580">
              <a:latin typeface="Poppins"/>
              <a:ea typeface="Poppins"/>
              <a:cs typeface="Poppins"/>
              <a:sym typeface="Poppins"/>
            </a:endParaRPr>
          </a:p>
        </p:txBody>
      </p:sp>
      <p:sp>
        <p:nvSpPr>
          <p:cNvPr id="125" name="Google Shape;125;p1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a:t>
            </a:fld>
            <a:endParaRPr/>
          </a:p>
        </p:txBody>
      </p:sp>
      <p:pic>
        <p:nvPicPr>
          <p:cNvPr id="126" name="Google Shape;126;p17"/>
          <p:cNvPicPr preferRelativeResize="0"/>
          <p:nvPr/>
        </p:nvPicPr>
        <p:blipFill rotWithShape="1">
          <a:blip r:embed="rId3">
            <a:alphaModFix/>
          </a:blip>
          <a:srcRect b="9567"/>
          <a:stretch/>
        </p:blipFill>
        <p:spPr>
          <a:xfrm>
            <a:off x="6340300" y="1852650"/>
            <a:ext cx="5013499" cy="43243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18"/>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4400"/>
              <a:buFont typeface="Calibri"/>
              <a:buNone/>
            </a:pPr>
            <a:r>
              <a:rPr lang="en-US" b="1">
                <a:latin typeface="Poppins"/>
                <a:ea typeface="Poppins"/>
                <a:cs typeface="Poppins"/>
                <a:sym typeface="Poppins"/>
              </a:rPr>
              <a:t>Introduction to Project</a:t>
            </a:r>
            <a:endParaRPr b="1">
              <a:latin typeface="Poppins"/>
              <a:ea typeface="Poppins"/>
              <a:cs typeface="Poppins"/>
              <a:sym typeface="Poppins"/>
            </a:endParaRPr>
          </a:p>
        </p:txBody>
      </p:sp>
      <p:sp>
        <p:nvSpPr>
          <p:cNvPr id="133" name="Google Shape;133;p18"/>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en-US">
                <a:latin typeface="Poppins"/>
                <a:ea typeface="Poppins"/>
                <a:cs typeface="Poppins"/>
                <a:sym typeface="Poppins"/>
              </a:rPr>
              <a:t>The common problems faced by a </a:t>
            </a:r>
            <a:endParaRPr>
              <a:latin typeface="Poppins"/>
              <a:ea typeface="Poppins"/>
              <a:cs typeface="Poppins"/>
              <a:sym typeface="Poppins"/>
            </a:endParaRPr>
          </a:p>
          <a:p>
            <a:pPr marL="0" lvl="0" indent="0" algn="l" rtl="0">
              <a:spcBef>
                <a:spcPts val="1000"/>
              </a:spcBef>
              <a:spcAft>
                <a:spcPts val="0"/>
              </a:spcAft>
              <a:buNone/>
            </a:pPr>
            <a:r>
              <a:rPr lang="en-US">
                <a:latin typeface="Poppins"/>
                <a:ea typeface="Poppins"/>
                <a:cs typeface="Poppins"/>
                <a:sym typeface="Poppins"/>
              </a:rPr>
              <a:t>person, driving an EV, are -</a:t>
            </a:r>
            <a:endParaRPr>
              <a:latin typeface="Poppins"/>
              <a:ea typeface="Poppins"/>
              <a:cs typeface="Poppins"/>
              <a:sym typeface="Poppins"/>
            </a:endParaRPr>
          </a:p>
          <a:p>
            <a:pPr marL="457200" lvl="0" indent="-406400" algn="l" rtl="0">
              <a:spcBef>
                <a:spcPts val="1000"/>
              </a:spcBef>
              <a:spcAft>
                <a:spcPts val="0"/>
              </a:spcAft>
              <a:buSzPts val="2800"/>
              <a:buFont typeface="Poppins"/>
              <a:buChar char="•"/>
            </a:pPr>
            <a:r>
              <a:rPr lang="en-US" sz="2200">
                <a:solidFill>
                  <a:srgbClr val="1F1F1F"/>
                </a:solidFill>
                <a:highlight>
                  <a:srgbClr val="FFFFFF"/>
                </a:highlight>
                <a:latin typeface="Poppins"/>
                <a:ea typeface="Poppins"/>
                <a:cs typeface="Poppins"/>
                <a:sym typeface="Poppins"/>
              </a:rPr>
              <a:t>Battery power running out before</a:t>
            </a:r>
            <a:endParaRPr sz="2200">
              <a:solidFill>
                <a:srgbClr val="1F1F1F"/>
              </a:solidFill>
              <a:highlight>
                <a:srgbClr val="FFFFFF"/>
              </a:highlight>
              <a:latin typeface="Poppins"/>
              <a:ea typeface="Poppins"/>
              <a:cs typeface="Poppins"/>
              <a:sym typeface="Poppins"/>
            </a:endParaRPr>
          </a:p>
          <a:p>
            <a:pPr marL="457200" lvl="0" indent="0" algn="l" rtl="0">
              <a:spcBef>
                <a:spcPts val="1000"/>
              </a:spcBef>
              <a:spcAft>
                <a:spcPts val="0"/>
              </a:spcAft>
              <a:buNone/>
            </a:pPr>
            <a:r>
              <a:rPr lang="en-US" sz="2200">
                <a:solidFill>
                  <a:srgbClr val="1F1F1F"/>
                </a:solidFill>
                <a:highlight>
                  <a:srgbClr val="FFFFFF"/>
                </a:highlight>
                <a:latin typeface="Poppins"/>
                <a:ea typeface="Poppins"/>
                <a:cs typeface="Poppins"/>
                <a:sym typeface="Poppins"/>
              </a:rPr>
              <a:t>reaching a charging station</a:t>
            </a:r>
            <a:endParaRPr sz="2200">
              <a:solidFill>
                <a:srgbClr val="1F1F1F"/>
              </a:solidFill>
              <a:highlight>
                <a:srgbClr val="FFFFFF"/>
              </a:highlight>
              <a:latin typeface="Poppins"/>
              <a:ea typeface="Poppins"/>
              <a:cs typeface="Poppins"/>
              <a:sym typeface="Poppins"/>
            </a:endParaRPr>
          </a:p>
          <a:p>
            <a:pPr marL="457200" lvl="0" indent="-368300" algn="l" rtl="0">
              <a:spcBef>
                <a:spcPts val="1000"/>
              </a:spcBef>
              <a:spcAft>
                <a:spcPts val="0"/>
              </a:spcAft>
              <a:buClr>
                <a:srgbClr val="1F1F1F"/>
              </a:buClr>
              <a:buSzPts val="2200"/>
              <a:buFont typeface="Poppins"/>
              <a:buChar char="•"/>
            </a:pPr>
            <a:r>
              <a:rPr lang="en-US" sz="2200">
                <a:solidFill>
                  <a:srgbClr val="1F1F1F"/>
                </a:solidFill>
                <a:highlight>
                  <a:srgbClr val="FFFFFF"/>
                </a:highlight>
                <a:latin typeface="Poppins"/>
                <a:ea typeface="Poppins"/>
                <a:cs typeface="Poppins"/>
                <a:sym typeface="Poppins"/>
              </a:rPr>
              <a:t>Inconvenient station locations, long </a:t>
            </a:r>
            <a:endParaRPr sz="2200">
              <a:solidFill>
                <a:srgbClr val="1F1F1F"/>
              </a:solidFill>
              <a:highlight>
                <a:srgbClr val="FFFFFF"/>
              </a:highlight>
              <a:latin typeface="Poppins"/>
              <a:ea typeface="Poppins"/>
              <a:cs typeface="Poppins"/>
              <a:sym typeface="Poppins"/>
            </a:endParaRPr>
          </a:p>
          <a:p>
            <a:pPr marL="0" lvl="0" indent="0" algn="l" rtl="0">
              <a:spcBef>
                <a:spcPts val="1000"/>
              </a:spcBef>
              <a:spcAft>
                <a:spcPts val="0"/>
              </a:spcAft>
              <a:buNone/>
            </a:pPr>
            <a:r>
              <a:rPr lang="en-US" sz="2200">
                <a:solidFill>
                  <a:srgbClr val="1F1F1F"/>
                </a:solidFill>
                <a:highlight>
                  <a:srgbClr val="FFFFFF"/>
                </a:highlight>
                <a:latin typeface="Poppins"/>
                <a:ea typeface="Poppins"/>
                <a:cs typeface="Poppins"/>
                <a:sym typeface="Poppins"/>
              </a:rPr>
              <a:t>      waiting times, and compatibility </a:t>
            </a:r>
            <a:endParaRPr sz="2200">
              <a:solidFill>
                <a:srgbClr val="1F1F1F"/>
              </a:solidFill>
              <a:highlight>
                <a:srgbClr val="FFFFFF"/>
              </a:highlight>
              <a:latin typeface="Poppins"/>
              <a:ea typeface="Poppins"/>
              <a:cs typeface="Poppins"/>
              <a:sym typeface="Poppins"/>
            </a:endParaRPr>
          </a:p>
          <a:p>
            <a:pPr marL="0" lvl="0" indent="0" algn="l" rtl="0">
              <a:spcBef>
                <a:spcPts val="1000"/>
              </a:spcBef>
              <a:spcAft>
                <a:spcPts val="0"/>
              </a:spcAft>
              <a:buNone/>
            </a:pPr>
            <a:r>
              <a:rPr lang="en-US" sz="2200">
                <a:solidFill>
                  <a:srgbClr val="1F1F1F"/>
                </a:solidFill>
                <a:highlight>
                  <a:srgbClr val="FFFFFF"/>
                </a:highlight>
                <a:latin typeface="Poppins"/>
                <a:ea typeface="Poppins"/>
                <a:cs typeface="Poppins"/>
                <a:sym typeface="Poppins"/>
              </a:rPr>
              <a:t>      issues</a:t>
            </a:r>
            <a:endParaRPr sz="2200">
              <a:solidFill>
                <a:srgbClr val="1F1F1F"/>
              </a:solidFill>
              <a:highlight>
                <a:srgbClr val="FFFFFF"/>
              </a:highlight>
              <a:latin typeface="Poppins"/>
              <a:ea typeface="Poppins"/>
              <a:cs typeface="Poppins"/>
              <a:sym typeface="Poppins"/>
            </a:endParaRPr>
          </a:p>
          <a:p>
            <a:pPr marL="457200" lvl="0" indent="-368300" algn="l" rtl="0">
              <a:spcBef>
                <a:spcPts val="1000"/>
              </a:spcBef>
              <a:spcAft>
                <a:spcPts val="0"/>
              </a:spcAft>
              <a:buClr>
                <a:srgbClr val="1F1F1F"/>
              </a:buClr>
              <a:buSzPts val="2200"/>
              <a:buFont typeface="Poppins"/>
              <a:buChar char="•"/>
            </a:pPr>
            <a:r>
              <a:rPr lang="en-US" sz="2200">
                <a:solidFill>
                  <a:srgbClr val="1F1F1F"/>
                </a:solidFill>
                <a:highlight>
                  <a:srgbClr val="FFFFFF"/>
                </a:highlight>
                <a:latin typeface="Poppins"/>
                <a:ea typeface="Poppins"/>
                <a:cs typeface="Poppins"/>
                <a:sym typeface="Poppins"/>
              </a:rPr>
              <a:t>Limited repair expertise.</a:t>
            </a:r>
            <a:endParaRPr sz="2200">
              <a:solidFill>
                <a:srgbClr val="1F1F1F"/>
              </a:solidFill>
              <a:highlight>
                <a:srgbClr val="FFFFFF"/>
              </a:highlight>
              <a:latin typeface="Poppins"/>
              <a:ea typeface="Poppins"/>
              <a:cs typeface="Poppins"/>
              <a:sym typeface="Poppins"/>
            </a:endParaRPr>
          </a:p>
          <a:p>
            <a:pPr marL="457200" lvl="0" indent="0" algn="l" rtl="0">
              <a:spcBef>
                <a:spcPts val="1000"/>
              </a:spcBef>
              <a:spcAft>
                <a:spcPts val="0"/>
              </a:spcAft>
              <a:buNone/>
            </a:pPr>
            <a:endParaRPr sz="2200">
              <a:solidFill>
                <a:srgbClr val="1F1F1F"/>
              </a:solidFill>
              <a:highlight>
                <a:srgbClr val="FFFFFF"/>
              </a:highlight>
              <a:latin typeface="Poppins"/>
              <a:ea typeface="Poppins"/>
              <a:cs typeface="Poppins"/>
              <a:sym typeface="Poppins"/>
            </a:endParaRPr>
          </a:p>
        </p:txBody>
      </p:sp>
      <p:sp>
        <p:nvSpPr>
          <p:cNvPr id="134" name="Google Shape;134;p18"/>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5</a:t>
            </a:fld>
            <a:endParaRPr/>
          </a:p>
        </p:txBody>
      </p:sp>
      <p:pic>
        <p:nvPicPr>
          <p:cNvPr id="135" name="Google Shape;135;p18"/>
          <p:cNvPicPr preferRelativeResize="0"/>
          <p:nvPr/>
        </p:nvPicPr>
        <p:blipFill>
          <a:blip r:embed="rId3">
            <a:alphaModFix/>
          </a:blip>
          <a:stretch>
            <a:fillRect/>
          </a:stretch>
        </p:blipFill>
        <p:spPr>
          <a:xfrm>
            <a:off x="6720225" y="1885950"/>
            <a:ext cx="4633576" cy="37814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19"/>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4400"/>
              <a:buFont typeface="Calibri"/>
              <a:buNone/>
            </a:pPr>
            <a:r>
              <a:rPr lang="en-US" b="1">
                <a:latin typeface="Poppins"/>
                <a:ea typeface="Poppins"/>
                <a:cs typeface="Poppins"/>
                <a:sym typeface="Poppins"/>
              </a:rPr>
              <a:t>Introduction to Project</a:t>
            </a:r>
            <a:endParaRPr b="1">
              <a:latin typeface="Poppins"/>
              <a:ea typeface="Poppins"/>
              <a:cs typeface="Poppins"/>
              <a:sym typeface="Poppins"/>
            </a:endParaRPr>
          </a:p>
        </p:txBody>
      </p:sp>
      <p:sp>
        <p:nvSpPr>
          <p:cNvPr id="142" name="Google Shape;142;p19"/>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6</a:t>
            </a:fld>
            <a:endParaRPr/>
          </a:p>
        </p:txBody>
      </p:sp>
      <p:pic>
        <p:nvPicPr>
          <p:cNvPr id="143" name="Google Shape;143;p19"/>
          <p:cNvPicPr preferRelativeResize="0"/>
          <p:nvPr/>
        </p:nvPicPr>
        <p:blipFill>
          <a:blip r:embed="rId3">
            <a:alphaModFix/>
          </a:blip>
          <a:stretch>
            <a:fillRect/>
          </a:stretch>
        </p:blipFill>
        <p:spPr>
          <a:xfrm>
            <a:off x="6641926" y="1825625"/>
            <a:ext cx="4711875" cy="4070450"/>
          </a:xfrm>
          <a:prstGeom prst="rect">
            <a:avLst/>
          </a:prstGeom>
          <a:noFill/>
          <a:ln>
            <a:noFill/>
          </a:ln>
        </p:spPr>
      </p:pic>
      <p:sp>
        <p:nvSpPr>
          <p:cNvPr id="144" name="Google Shape;144;p19"/>
          <p:cNvSpPr txBox="1"/>
          <p:nvPr/>
        </p:nvSpPr>
        <p:spPr>
          <a:xfrm>
            <a:off x="629450" y="2177700"/>
            <a:ext cx="5871300" cy="3366300"/>
          </a:xfrm>
          <a:prstGeom prst="rect">
            <a:avLst/>
          </a:prstGeom>
          <a:noFill/>
          <a:ln>
            <a:noFill/>
          </a:ln>
        </p:spPr>
        <p:txBody>
          <a:bodyPr spcFirstLastPara="1" wrap="square" lIns="91425" tIns="91425" rIns="91425" bIns="91425" anchor="t" anchorCtr="0">
            <a:noAutofit/>
          </a:bodyPr>
          <a:lstStyle/>
          <a:p>
            <a:pPr marL="0" lvl="0" indent="0" algn="just" rtl="0">
              <a:lnSpc>
                <a:spcPct val="100000"/>
              </a:lnSpc>
              <a:spcBef>
                <a:spcPts val="1000"/>
              </a:spcBef>
              <a:spcAft>
                <a:spcPts val="0"/>
              </a:spcAft>
              <a:buClr>
                <a:schemeClr val="dk1"/>
              </a:buClr>
              <a:buSzPts val="1100"/>
              <a:buFont typeface="Arial"/>
              <a:buNone/>
            </a:pPr>
            <a:r>
              <a:rPr lang="en-US" sz="2500">
                <a:solidFill>
                  <a:schemeClr val="dk1"/>
                </a:solidFill>
                <a:latin typeface="Poppins"/>
                <a:ea typeface="Poppins"/>
                <a:cs typeface="Poppins"/>
                <a:sym typeface="Poppins"/>
              </a:rPr>
              <a:t>To resolve these issues, we are aiming to research on the possible solutions that may enhance the user experience of the EV drivers and m</a:t>
            </a:r>
            <a:r>
              <a:rPr lang="en-US" sz="2400">
                <a:solidFill>
                  <a:schemeClr val="dk1"/>
                </a:solidFill>
                <a:latin typeface="Poppins"/>
                <a:ea typeface="Poppins"/>
                <a:cs typeface="Poppins"/>
                <a:sym typeface="Poppins"/>
              </a:rPr>
              <a:t>a</a:t>
            </a:r>
            <a:r>
              <a:rPr lang="en-US" sz="2500">
                <a:solidFill>
                  <a:schemeClr val="dk1"/>
                </a:solidFill>
                <a:latin typeface="Poppins"/>
                <a:ea typeface="Poppins"/>
                <a:cs typeface="Poppins"/>
                <a:sym typeface="Poppins"/>
              </a:rPr>
              <a:t>ke their journeys as smooth as possible.</a:t>
            </a:r>
            <a:endParaRPr sz="2500">
              <a:solidFill>
                <a:schemeClr val="dk1"/>
              </a:solidFill>
              <a:latin typeface="Poppins"/>
              <a:ea typeface="Poppins"/>
              <a:cs typeface="Poppins"/>
              <a:sym typeface="Poppins"/>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b="1">
                <a:latin typeface="Poppins"/>
                <a:ea typeface="Poppins"/>
                <a:cs typeface="Poppins"/>
                <a:sym typeface="Poppins"/>
              </a:rPr>
              <a:t>Problem Formulation</a:t>
            </a:r>
            <a:endParaRPr b="1">
              <a:latin typeface="Poppins"/>
              <a:ea typeface="Poppins"/>
              <a:cs typeface="Poppins"/>
              <a:sym typeface="Poppins"/>
            </a:endParaRPr>
          </a:p>
        </p:txBody>
      </p:sp>
      <p:sp>
        <p:nvSpPr>
          <p:cNvPr id="150" name="Google Shape;150;p20"/>
          <p:cNvSpPr txBox="1">
            <a:spLocks noGrp="1"/>
          </p:cNvSpPr>
          <p:nvPr>
            <p:ph type="body" idx="1"/>
          </p:nvPr>
        </p:nvSpPr>
        <p:spPr>
          <a:xfrm>
            <a:off x="697275" y="1492625"/>
            <a:ext cx="5553300" cy="4667100"/>
          </a:xfrm>
          <a:prstGeom prst="rect">
            <a:avLst/>
          </a:prstGeom>
          <a:noFill/>
          <a:ln>
            <a:noFill/>
          </a:ln>
        </p:spPr>
        <p:txBody>
          <a:bodyPr spcFirstLastPara="1" wrap="square" lIns="91425" tIns="45700" rIns="91425" bIns="45700" anchor="t" anchorCtr="0">
            <a:noAutofit/>
          </a:bodyPr>
          <a:lstStyle/>
          <a:p>
            <a:pPr marL="457200" lvl="0" indent="-361950" algn="just" rtl="0">
              <a:lnSpc>
                <a:spcPct val="90000"/>
              </a:lnSpc>
              <a:spcBef>
                <a:spcPts val="0"/>
              </a:spcBef>
              <a:spcAft>
                <a:spcPts val="0"/>
              </a:spcAft>
              <a:buSzPts val="2100"/>
              <a:buFont typeface="Poppins"/>
              <a:buChar char="•"/>
            </a:pPr>
            <a:r>
              <a:rPr lang="en-US" sz="2100">
                <a:latin typeface="Poppins"/>
                <a:ea typeface="Poppins"/>
                <a:cs typeface="Poppins"/>
                <a:sym typeface="Poppins"/>
              </a:rPr>
              <a:t>If you are travelling in your EV, on your way your EV broke due to many issues such as battery get discharged, any sensor not working properly or battery failed. Due to these alarming reasons people resist to switch to EV.</a:t>
            </a:r>
            <a:endParaRPr sz="2100">
              <a:latin typeface="Poppins"/>
              <a:ea typeface="Poppins"/>
              <a:cs typeface="Poppins"/>
              <a:sym typeface="Poppins"/>
            </a:endParaRPr>
          </a:p>
          <a:p>
            <a:pPr marL="457200" lvl="0" indent="-361950" algn="just" rtl="0">
              <a:lnSpc>
                <a:spcPct val="90000"/>
              </a:lnSpc>
              <a:spcBef>
                <a:spcPts val="1000"/>
              </a:spcBef>
              <a:spcAft>
                <a:spcPts val="0"/>
              </a:spcAft>
              <a:buSzPts val="2100"/>
              <a:buFont typeface="Poppins"/>
              <a:buChar char="•"/>
            </a:pPr>
            <a:r>
              <a:rPr lang="en-US" sz="2100">
                <a:latin typeface="Poppins"/>
                <a:ea typeface="Poppins"/>
                <a:cs typeface="Poppins"/>
                <a:sym typeface="Poppins"/>
              </a:rPr>
              <a:t>You are standing alone on a barn road waiting for some assistance.</a:t>
            </a:r>
            <a:endParaRPr sz="2100">
              <a:latin typeface="Poppins"/>
              <a:ea typeface="Poppins"/>
              <a:cs typeface="Poppins"/>
              <a:sym typeface="Poppins"/>
            </a:endParaRPr>
          </a:p>
          <a:p>
            <a:pPr marL="457200" lvl="0" indent="-361950" algn="just" rtl="0">
              <a:lnSpc>
                <a:spcPct val="90000"/>
              </a:lnSpc>
              <a:spcBef>
                <a:spcPts val="1000"/>
              </a:spcBef>
              <a:spcAft>
                <a:spcPts val="0"/>
              </a:spcAft>
              <a:buSzPts val="2100"/>
              <a:buFont typeface="Poppins"/>
              <a:buChar char="•"/>
            </a:pPr>
            <a:r>
              <a:rPr lang="en-US" sz="2100">
                <a:latin typeface="Poppins"/>
                <a:ea typeface="Poppins"/>
                <a:cs typeface="Poppins"/>
                <a:sym typeface="Poppins"/>
              </a:rPr>
              <a:t>There comes our idea, where a SOS application will be embedded in your car, to send SOS to nearby charging station. From there a truck will come to your location and helps you.</a:t>
            </a:r>
            <a:endParaRPr sz="2100">
              <a:latin typeface="Poppins"/>
              <a:ea typeface="Poppins"/>
              <a:cs typeface="Poppins"/>
              <a:sym typeface="Poppins"/>
            </a:endParaRPr>
          </a:p>
          <a:p>
            <a:pPr marL="0" lvl="0" indent="0" algn="l" rtl="0">
              <a:lnSpc>
                <a:spcPct val="90000"/>
              </a:lnSpc>
              <a:spcBef>
                <a:spcPts val="1000"/>
              </a:spcBef>
              <a:spcAft>
                <a:spcPts val="0"/>
              </a:spcAft>
              <a:buNone/>
            </a:pPr>
            <a:endParaRPr sz="2100">
              <a:latin typeface="Poppins"/>
              <a:ea typeface="Poppins"/>
              <a:cs typeface="Poppins"/>
              <a:sym typeface="Poppins"/>
            </a:endParaRPr>
          </a:p>
          <a:p>
            <a:pPr marL="0" lvl="0" indent="0" algn="l" rtl="0">
              <a:lnSpc>
                <a:spcPct val="90000"/>
              </a:lnSpc>
              <a:spcBef>
                <a:spcPts val="1000"/>
              </a:spcBef>
              <a:spcAft>
                <a:spcPts val="0"/>
              </a:spcAft>
              <a:buNone/>
            </a:pPr>
            <a:endParaRPr sz="2100">
              <a:latin typeface="Poppins"/>
              <a:ea typeface="Poppins"/>
              <a:cs typeface="Poppins"/>
              <a:sym typeface="Poppins"/>
            </a:endParaRPr>
          </a:p>
          <a:p>
            <a:pPr marL="0" lvl="0" indent="0" algn="l" rtl="0">
              <a:lnSpc>
                <a:spcPct val="90000"/>
              </a:lnSpc>
              <a:spcBef>
                <a:spcPts val="1000"/>
              </a:spcBef>
              <a:spcAft>
                <a:spcPts val="0"/>
              </a:spcAft>
              <a:buNone/>
            </a:pPr>
            <a:endParaRPr sz="2100">
              <a:latin typeface="Poppins"/>
              <a:ea typeface="Poppins"/>
              <a:cs typeface="Poppins"/>
              <a:sym typeface="Poppins"/>
            </a:endParaRPr>
          </a:p>
          <a:p>
            <a:pPr marL="0" lvl="0" indent="0" algn="l" rtl="0">
              <a:lnSpc>
                <a:spcPct val="90000"/>
              </a:lnSpc>
              <a:spcBef>
                <a:spcPts val="1000"/>
              </a:spcBef>
              <a:spcAft>
                <a:spcPts val="0"/>
              </a:spcAft>
              <a:buNone/>
            </a:pPr>
            <a:endParaRPr sz="2100">
              <a:latin typeface="Poppins"/>
              <a:ea typeface="Poppins"/>
              <a:cs typeface="Poppins"/>
              <a:sym typeface="Poppins"/>
            </a:endParaRPr>
          </a:p>
          <a:p>
            <a:pPr marL="0" lvl="0" indent="0" algn="l" rtl="0">
              <a:lnSpc>
                <a:spcPct val="90000"/>
              </a:lnSpc>
              <a:spcBef>
                <a:spcPts val="1000"/>
              </a:spcBef>
              <a:spcAft>
                <a:spcPts val="1000"/>
              </a:spcAft>
              <a:buNone/>
            </a:pPr>
            <a:endParaRPr sz="2100">
              <a:latin typeface="Poppins"/>
              <a:ea typeface="Poppins"/>
              <a:cs typeface="Poppins"/>
              <a:sym typeface="Poppins"/>
            </a:endParaRPr>
          </a:p>
        </p:txBody>
      </p:sp>
      <p:sp>
        <p:nvSpPr>
          <p:cNvPr id="151" name="Google Shape;151;p2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7</a:t>
            </a:fld>
            <a:endParaRPr/>
          </a:p>
        </p:txBody>
      </p:sp>
      <p:pic>
        <p:nvPicPr>
          <p:cNvPr id="152" name="Google Shape;152;p20"/>
          <p:cNvPicPr preferRelativeResize="0"/>
          <p:nvPr/>
        </p:nvPicPr>
        <p:blipFill rotWithShape="1">
          <a:blip r:embed="rId3">
            <a:alphaModFix/>
          </a:blip>
          <a:srcRect b="6611"/>
          <a:stretch/>
        </p:blipFill>
        <p:spPr>
          <a:xfrm>
            <a:off x="7107600" y="1298474"/>
            <a:ext cx="4124325" cy="2490650"/>
          </a:xfrm>
          <a:prstGeom prst="rect">
            <a:avLst/>
          </a:prstGeom>
          <a:noFill/>
          <a:ln>
            <a:noFill/>
          </a:ln>
        </p:spPr>
      </p:pic>
      <p:pic>
        <p:nvPicPr>
          <p:cNvPr id="153" name="Google Shape;153;p20"/>
          <p:cNvPicPr preferRelativeResize="0"/>
          <p:nvPr/>
        </p:nvPicPr>
        <p:blipFill>
          <a:blip r:embed="rId4">
            <a:alphaModFix/>
          </a:blip>
          <a:stretch>
            <a:fillRect/>
          </a:stretch>
        </p:blipFill>
        <p:spPr>
          <a:xfrm>
            <a:off x="7107600" y="3941525"/>
            <a:ext cx="4124324" cy="22624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57"/>
        <p:cNvGrpSpPr/>
        <p:nvPr/>
      </p:nvGrpSpPr>
      <p:grpSpPr>
        <a:xfrm>
          <a:off x="0" y="0"/>
          <a:ext cx="0" cy="0"/>
          <a:chOff x="0" y="0"/>
          <a:chExt cx="0" cy="0"/>
        </a:xfrm>
      </p:grpSpPr>
      <p:sp>
        <p:nvSpPr>
          <p:cNvPr id="158" name="Google Shape;158;p2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b="1">
                <a:latin typeface="Poppins"/>
                <a:ea typeface="Poppins"/>
                <a:cs typeface="Poppins"/>
                <a:sym typeface="Poppins"/>
              </a:rPr>
              <a:t>Objectives of the Work</a:t>
            </a:r>
            <a:endParaRPr b="1">
              <a:latin typeface="Poppins"/>
              <a:ea typeface="Poppins"/>
              <a:cs typeface="Poppins"/>
              <a:sym typeface="Poppins"/>
            </a:endParaRPr>
          </a:p>
        </p:txBody>
      </p:sp>
      <p:sp>
        <p:nvSpPr>
          <p:cNvPr id="159" name="Google Shape;159;p21"/>
          <p:cNvSpPr txBox="1">
            <a:spLocks noGrp="1"/>
          </p:cNvSpPr>
          <p:nvPr>
            <p:ph type="body" idx="1"/>
          </p:nvPr>
        </p:nvSpPr>
        <p:spPr>
          <a:xfrm>
            <a:off x="461375" y="1690700"/>
            <a:ext cx="10515600" cy="4351200"/>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Font typeface="Poppins"/>
              <a:buChar char="•"/>
            </a:pPr>
            <a:r>
              <a:rPr lang="en-US">
                <a:latin typeface="Poppins"/>
                <a:ea typeface="Poppins"/>
                <a:cs typeface="Poppins"/>
                <a:sym typeface="Poppins"/>
              </a:rPr>
              <a:t>Analysing Current problems in present systems.</a:t>
            </a:r>
            <a:endParaRPr>
              <a:latin typeface="Poppins"/>
              <a:ea typeface="Poppins"/>
              <a:cs typeface="Poppins"/>
              <a:sym typeface="Poppins"/>
            </a:endParaRPr>
          </a:p>
          <a:p>
            <a:pPr marL="228600" lvl="0" indent="-228600" algn="l" rtl="0">
              <a:lnSpc>
                <a:spcPct val="90000"/>
              </a:lnSpc>
              <a:spcBef>
                <a:spcPts val="1000"/>
              </a:spcBef>
              <a:spcAft>
                <a:spcPts val="0"/>
              </a:spcAft>
              <a:buClr>
                <a:schemeClr val="dk1"/>
              </a:buClr>
              <a:buSzPts val="2800"/>
              <a:buFont typeface="Poppins"/>
              <a:buChar char="•"/>
            </a:pPr>
            <a:r>
              <a:rPr lang="en-US">
                <a:latin typeface="Poppins"/>
                <a:ea typeface="Poppins"/>
                <a:cs typeface="Poppins"/>
                <a:sym typeface="Poppins"/>
              </a:rPr>
              <a:t>Formulating a backup option for EV Users.</a:t>
            </a:r>
            <a:endParaRPr>
              <a:latin typeface="Poppins"/>
              <a:ea typeface="Poppins"/>
              <a:cs typeface="Poppins"/>
              <a:sym typeface="Poppins"/>
            </a:endParaRPr>
          </a:p>
          <a:p>
            <a:pPr marL="228600" lvl="0" indent="-228600" algn="l" rtl="0">
              <a:lnSpc>
                <a:spcPct val="90000"/>
              </a:lnSpc>
              <a:spcBef>
                <a:spcPts val="1000"/>
              </a:spcBef>
              <a:spcAft>
                <a:spcPts val="1000"/>
              </a:spcAft>
              <a:buClr>
                <a:schemeClr val="dk1"/>
              </a:buClr>
              <a:buSzPts val="2800"/>
              <a:buFont typeface="Poppins"/>
              <a:buChar char="•"/>
            </a:pPr>
            <a:r>
              <a:rPr lang="en-US">
                <a:latin typeface="Poppins"/>
                <a:ea typeface="Poppins"/>
                <a:cs typeface="Poppins"/>
                <a:sym typeface="Poppins"/>
              </a:rPr>
              <a:t>Analysing Fabrication Problem of the proposed idea. </a:t>
            </a:r>
            <a:endParaRPr>
              <a:latin typeface="Poppins"/>
              <a:ea typeface="Poppins"/>
              <a:cs typeface="Poppins"/>
              <a:sym typeface="Poppins"/>
            </a:endParaRPr>
          </a:p>
        </p:txBody>
      </p:sp>
      <p:sp>
        <p:nvSpPr>
          <p:cNvPr id="160" name="Google Shape;160;p21"/>
          <p:cNvSpPr txBox="1">
            <a:spLocks noGrp="1"/>
          </p:cNvSpPr>
          <p:nvPr>
            <p:ph type="sldNum" idx="12"/>
          </p:nvPr>
        </p:nvSpPr>
        <p:spPr>
          <a:xfrm>
            <a:off x="8233775" y="6221425"/>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8</a:t>
            </a:fld>
            <a:endParaRPr/>
          </a:p>
        </p:txBody>
      </p:sp>
      <p:pic>
        <p:nvPicPr>
          <p:cNvPr id="161" name="Google Shape;161;p21"/>
          <p:cNvPicPr preferRelativeResize="0"/>
          <p:nvPr/>
        </p:nvPicPr>
        <p:blipFill rotWithShape="1">
          <a:blip r:embed="rId3">
            <a:alphaModFix/>
          </a:blip>
          <a:srcRect b="2978"/>
          <a:stretch/>
        </p:blipFill>
        <p:spPr>
          <a:xfrm>
            <a:off x="1359475" y="3267575"/>
            <a:ext cx="9083099" cy="2549725"/>
          </a:xfrm>
          <a:prstGeom prst="rect">
            <a:avLst/>
          </a:prstGeom>
          <a:noFill/>
          <a:ln>
            <a:noFill/>
          </a:ln>
        </p:spPr>
      </p:pic>
      <p:sp>
        <p:nvSpPr>
          <p:cNvPr id="162" name="Google Shape;162;p21"/>
          <p:cNvSpPr txBox="1"/>
          <p:nvPr/>
        </p:nvSpPr>
        <p:spPr>
          <a:xfrm>
            <a:off x="797500" y="5817300"/>
            <a:ext cx="10036500" cy="384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300">
                <a:solidFill>
                  <a:schemeClr val="dk1"/>
                </a:solidFill>
                <a:latin typeface="Calibri"/>
                <a:ea typeface="Calibri"/>
                <a:cs typeface="Calibri"/>
                <a:sym typeface="Calibri"/>
              </a:rPr>
              <a:t>(a)Truck mobile charging station with battery energy storage system (b) Truck mobile charging station without energy storage system</a:t>
            </a:r>
            <a:endParaRPr sz="1300">
              <a:solidFill>
                <a:schemeClr val="dk1"/>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2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b="1">
                <a:latin typeface="Poppins"/>
                <a:ea typeface="Poppins"/>
                <a:cs typeface="Poppins"/>
                <a:sym typeface="Poppins"/>
              </a:rPr>
              <a:t>Methodology used</a:t>
            </a:r>
            <a:endParaRPr b="1">
              <a:latin typeface="Poppins"/>
              <a:ea typeface="Poppins"/>
              <a:cs typeface="Poppins"/>
              <a:sym typeface="Poppins"/>
            </a:endParaRPr>
          </a:p>
        </p:txBody>
      </p:sp>
      <p:sp>
        <p:nvSpPr>
          <p:cNvPr id="168" name="Google Shape;168;p22"/>
          <p:cNvSpPr txBox="1">
            <a:spLocks noGrp="1"/>
          </p:cNvSpPr>
          <p:nvPr>
            <p:ph type="body" idx="1"/>
          </p:nvPr>
        </p:nvSpPr>
        <p:spPr>
          <a:xfrm>
            <a:off x="838200" y="1745950"/>
            <a:ext cx="10515600" cy="4610400"/>
          </a:xfrm>
          <a:prstGeom prst="rect">
            <a:avLst/>
          </a:prstGeom>
          <a:noFill/>
          <a:ln>
            <a:noFill/>
          </a:ln>
        </p:spPr>
        <p:txBody>
          <a:bodyPr spcFirstLastPara="1" wrap="square" lIns="91425" tIns="45700" rIns="91425" bIns="45700" anchor="t" anchorCtr="0">
            <a:normAutofit fontScale="85000" lnSpcReduction="20000"/>
          </a:bodyPr>
          <a:lstStyle/>
          <a:p>
            <a:pPr marL="457200" lvl="0" indent="-374332" algn="just" rtl="0">
              <a:lnSpc>
                <a:spcPct val="115000"/>
              </a:lnSpc>
              <a:spcBef>
                <a:spcPts val="0"/>
              </a:spcBef>
              <a:spcAft>
                <a:spcPts val="0"/>
              </a:spcAft>
              <a:buSzPct val="100000"/>
              <a:buFont typeface="Poppins"/>
              <a:buChar char="•"/>
            </a:pPr>
            <a:r>
              <a:rPr lang="en-US" sz="2700">
                <a:latin typeface="Poppins"/>
                <a:ea typeface="Poppins"/>
                <a:cs typeface="Poppins"/>
                <a:sym typeface="Poppins"/>
              </a:rPr>
              <a:t>Today India produce about 63% of energy needs from non-renewable sources and only 37% of energy needs from renewable source. So we are proposing a idea of using renewable mainly solar to use as power generator and stores these energy in mobile trucks which will provide backup at remote places. </a:t>
            </a:r>
            <a:endParaRPr sz="2700">
              <a:latin typeface="Poppins"/>
              <a:ea typeface="Poppins"/>
              <a:cs typeface="Poppins"/>
              <a:sym typeface="Poppins"/>
            </a:endParaRPr>
          </a:p>
          <a:p>
            <a:pPr marL="457200" lvl="0" indent="-374332" algn="just" rtl="0">
              <a:lnSpc>
                <a:spcPct val="115000"/>
              </a:lnSpc>
              <a:spcBef>
                <a:spcPts val="1000"/>
              </a:spcBef>
              <a:spcAft>
                <a:spcPts val="1000"/>
              </a:spcAft>
              <a:buSzPct val="100000"/>
              <a:buFont typeface="Poppins"/>
              <a:buChar char="•"/>
            </a:pPr>
            <a:r>
              <a:rPr lang="en-US" sz="2700">
                <a:latin typeface="Poppins"/>
                <a:ea typeface="Poppins"/>
                <a:cs typeface="Poppins"/>
                <a:sym typeface="Poppins"/>
              </a:rPr>
              <a:t>As per the ministry of heavy industry press release of march 2023 there were</a:t>
            </a:r>
            <a:r>
              <a:rPr lang="en-US" sz="2700">
                <a:solidFill>
                  <a:srgbClr val="333333"/>
                </a:solidFill>
                <a:highlight>
                  <a:srgbClr val="FFFFFF"/>
                </a:highlight>
                <a:latin typeface="Poppins"/>
                <a:ea typeface="Poppins"/>
                <a:cs typeface="Poppins"/>
                <a:sym typeface="Poppins"/>
              </a:rPr>
              <a:t> a total of 6586 Public Charging Stations (PCS) are operational in the country and a total of 2,56,980 EVs are there so mathematically 0.0256 charger on each vehicle so we do propose a extension truck which will divide the power to multiple vehicle just like extension board in our houses.</a:t>
            </a:r>
            <a:endParaRPr sz="5800">
              <a:latin typeface="Poppins"/>
              <a:ea typeface="Poppins"/>
              <a:cs typeface="Poppins"/>
              <a:sym typeface="Poppins"/>
            </a:endParaRPr>
          </a:p>
        </p:txBody>
      </p:sp>
      <p:sp>
        <p:nvSpPr>
          <p:cNvPr id="169" name="Google Shape;169;p2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9</a:t>
            </a:fld>
            <a:endParaRPr/>
          </a:p>
        </p:txBody>
      </p:sp>
    </p:spTree>
  </p:cSld>
  <p:clrMapOvr>
    <a:masterClrMapping/>
  </p:clrMapOvr>
</p:sld>
</file>

<file path=ppt/theme/theme1.xml><?xml version="1.0" encoding="utf-8"?>
<a:theme xmlns:a="http://schemas.openxmlformats.org/drawingml/2006/main" name="1_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1237</Words>
  <Application>Microsoft Office PowerPoint</Application>
  <PresentationFormat>Widescreen</PresentationFormat>
  <Paragraphs>115</Paragraphs>
  <Slides>16</Slides>
  <Notes>16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vt:i4>
      </vt:variant>
    </vt:vector>
  </HeadingPairs>
  <TitlesOfParts>
    <vt:vector size="23" baseType="lpstr">
      <vt:lpstr>Calibri</vt:lpstr>
      <vt:lpstr>Arial Black</vt:lpstr>
      <vt:lpstr>Raleway ExtraBold</vt:lpstr>
      <vt:lpstr>Arial</vt:lpstr>
      <vt:lpstr>Times New Roman</vt:lpstr>
      <vt:lpstr>Poppins</vt:lpstr>
      <vt:lpstr>1_Office Theme</vt:lpstr>
      <vt:lpstr>PowerPoint Presentation</vt:lpstr>
      <vt:lpstr>PowerPoint Presentation</vt:lpstr>
      <vt:lpstr>Outline</vt:lpstr>
      <vt:lpstr>Introduction to Project</vt:lpstr>
      <vt:lpstr>Introduction to Project</vt:lpstr>
      <vt:lpstr>Introduction to Project</vt:lpstr>
      <vt:lpstr>Problem Formulation</vt:lpstr>
      <vt:lpstr>Objectives of the Work</vt:lpstr>
      <vt:lpstr>Methodology used</vt:lpstr>
      <vt:lpstr>Analysis of features </vt:lpstr>
      <vt:lpstr>Analysis of features </vt:lpstr>
      <vt:lpstr>Analysis of features </vt:lpstr>
      <vt:lpstr>Results and Outputs</vt:lpstr>
      <vt:lpstr>Conclusion</vt:lpstr>
      <vt:lpstr>Future Scope</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Preet Monga</dc:creator>
  <cp:lastModifiedBy>Preet Monga</cp:lastModifiedBy>
  <cp:revision>1</cp:revision>
  <dcterms:modified xsi:type="dcterms:W3CDTF">2024-02-22T17:44:34Z</dcterms:modified>
</cp:coreProperties>
</file>